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458" r:id="rId3"/>
    <p:sldId id="274" r:id="rId4"/>
    <p:sldId id="459" r:id="rId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7"/>
    <p:restoredTop sz="94720"/>
  </p:normalViewPr>
  <p:slideViewPr>
    <p:cSldViewPr snapToGrid="0">
      <p:cViewPr varScale="1">
        <p:scale>
          <a:sx n="211" d="100"/>
          <a:sy n="211" d="100"/>
        </p:scale>
        <p:origin x="1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DA2D55-9B3B-6F4F-A2B1-6F580A3D1EAD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11EF708F-B29A-4049-A956-21516EB618CA}">
      <dgm:prSet phldrT="[Texto]"/>
      <dgm:spPr/>
      <dgm:t>
        <a:bodyPr/>
        <a:lstStyle/>
        <a:p>
          <a:r>
            <a:rPr lang="es-MX" dirty="0"/>
            <a:t>Conceptualization</a:t>
          </a:r>
        </a:p>
      </dgm:t>
    </dgm:pt>
    <dgm:pt modelId="{4EF3A2B9-79CE-634F-B09E-17A18A620AFF}" type="parTrans" cxnId="{E6E79E8C-82EE-E841-AF7D-BF26717E5F70}">
      <dgm:prSet/>
      <dgm:spPr/>
      <dgm:t>
        <a:bodyPr/>
        <a:lstStyle/>
        <a:p>
          <a:endParaRPr lang="es-MX"/>
        </a:p>
      </dgm:t>
    </dgm:pt>
    <dgm:pt modelId="{D017E15F-7A82-9048-8644-F4BED98A7FFB}" type="sibTrans" cxnId="{E6E79E8C-82EE-E841-AF7D-BF26717E5F70}">
      <dgm:prSet/>
      <dgm:spPr/>
      <dgm:t>
        <a:bodyPr/>
        <a:lstStyle/>
        <a:p>
          <a:endParaRPr lang="es-MX"/>
        </a:p>
      </dgm:t>
    </dgm:pt>
    <dgm:pt modelId="{1012024F-A420-C749-9944-31AC09DF70B7}">
      <dgm:prSet phldrT="[Texto]"/>
      <dgm:spPr/>
      <dgm:t>
        <a:bodyPr/>
        <a:lstStyle/>
        <a:p>
          <a:r>
            <a:rPr lang="es-MX" dirty="0"/>
            <a:t>Medical specialties ontology</a:t>
          </a:r>
        </a:p>
      </dgm:t>
    </dgm:pt>
    <dgm:pt modelId="{A57C5329-21BE-1348-A84D-7A60203D2B01}" type="parTrans" cxnId="{338C5BB4-6DA0-B441-BFA6-5B1EA35F287C}">
      <dgm:prSet/>
      <dgm:spPr/>
      <dgm:t>
        <a:bodyPr/>
        <a:lstStyle/>
        <a:p>
          <a:endParaRPr lang="es-MX"/>
        </a:p>
      </dgm:t>
    </dgm:pt>
    <dgm:pt modelId="{72C19413-62EB-E441-983D-83FE81594715}" type="sibTrans" cxnId="{338C5BB4-6DA0-B441-BFA6-5B1EA35F287C}">
      <dgm:prSet/>
      <dgm:spPr/>
      <dgm:t>
        <a:bodyPr/>
        <a:lstStyle/>
        <a:p>
          <a:endParaRPr lang="es-MX"/>
        </a:p>
      </dgm:t>
    </dgm:pt>
    <dgm:pt modelId="{FB74F9F3-A9D8-CB4F-96A1-F9DC103AD0FF}">
      <dgm:prSet phldrT="[Texto]"/>
      <dgm:spPr/>
      <dgm:t>
        <a:bodyPr/>
        <a:lstStyle/>
        <a:p>
          <a:r>
            <a:rPr lang="es-MX" dirty="0"/>
            <a:t>Profiling</a:t>
          </a:r>
        </a:p>
      </dgm:t>
    </dgm:pt>
    <dgm:pt modelId="{AB7A3E79-CBD7-604F-A75B-C07A8509E5F0}" type="parTrans" cxnId="{EB35D0D0-6346-7144-BF80-6082CC70EDC8}">
      <dgm:prSet/>
      <dgm:spPr/>
      <dgm:t>
        <a:bodyPr/>
        <a:lstStyle/>
        <a:p>
          <a:endParaRPr lang="es-MX"/>
        </a:p>
      </dgm:t>
    </dgm:pt>
    <dgm:pt modelId="{ECF1B244-072D-954A-8212-03DC17DEE109}" type="sibTrans" cxnId="{EB35D0D0-6346-7144-BF80-6082CC70EDC8}">
      <dgm:prSet/>
      <dgm:spPr/>
      <dgm:t>
        <a:bodyPr/>
        <a:lstStyle/>
        <a:p>
          <a:endParaRPr lang="es-MX"/>
        </a:p>
      </dgm:t>
    </dgm:pt>
    <dgm:pt modelId="{3742968D-E2E7-DE49-B9FC-C386CF29ABED}">
      <dgm:prSet phldrT="[Texto]"/>
      <dgm:spPr/>
      <dgm:t>
        <a:bodyPr/>
        <a:lstStyle/>
        <a:p>
          <a:r>
            <a:rPr lang="es-MX" b="0" dirty="0">
              <a:solidFill>
                <a:schemeClr val="tx1"/>
              </a:solidFill>
            </a:rPr>
            <a:t>Health Service</a:t>
          </a:r>
          <a:endParaRPr lang="es-MX" b="0" dirty="0"/>
        </a:p>
      </dgm:t>
    </dgm:pt>
    <dgm:pt modelId="{FFF0C3BA-5BF8-A042-B31D-D1069BEF99B6}" type="parTrans" cxnId="{BF4472C6-58A4-3D4F-8CFE-5A008CC3991B}">
      <dgm:prSet/>
      <dgm:spPr/>
      <dgm:t>
        <a:bodyPr/>
        <a:lstStyle/>
        <a:p>
          <a:endParaRPr lang="es-MX"/>
        </a:p>
      </dgm:t>
    </dgm:pt>
    <dgm:pt modelId="{E1030B05-0BAB-2E4F-90C7-F274EC172F8E}" type="sibTrans" cxnId="{BF4472C6-58A4-3D4F-8CFE-5A008CC3991B}">
      <dgm:prSet/>
      <dgm:spPr/>
      <dgm:t>
        <a:bodyPr/>
        <a:lstStyle/>
        <a:p>
          <a:endParaRPr lang="es-MX"/>
        </a:p>
      </dgm:t>
    </dgm:pt>
    <dgm:pt modelId="{79685A45-9B99-9049-8EC5-13F9B2B303D1}">
      <dgm:prSet phldrT="[Texto]"/>
      <dgm:spPr/>
      <dgm:t>
        <a:bodyPr/>
        <a:lstStyle/>
        <a:p>
          <a:r>
            <a:rPr lang="es-MX" dirty="0"/>
            <a:t>Medical facility</a:t>
          </a:r>
        </a:p>
      </dgm:t>
    </dgm:pt>
    <dgm:pt modelId="{343549BD-AC7B-6E43-BA59-D1B2C8165DAC}" type="parTrans" cxnId="{E98E3EF4-30BF-A444-91BB-7F234C476C1F}">
      <dgm:prSet/>
      <dgm:spPr/>
      <dgm:t>
        <a:bodyPr/>
        <a:lstStyle/>
        <a:p>
          <a:endParaRPr lang="es-MX"/>
        </a:p>
      </dgm:t>
    </dgm:pt>
    <dgm:pt modelId="{AA461BE0-04C8-604A-A83C-A8F784B75986}" type="sibTrans" cxnId="{E98E3EF4-30BF-A444-91BB-7F234C476C1F}">
      <dgm:prSet/>
      <dgm:spPr/>
      <dgm:t>
        <a:bodyPr/>
        <a:lstStyle/>
        <a:p>
          <a:endParaRPr lang="es-MX"/>
        </a:p>
      </dgm:t>
    </dgm:pt>
    <dgm:pt modelId="{D0BB10DC-D3D7-1742-BFF5-C0E3A0A61A59}">
      <dgm:prSet phldrT="[Texto]"/>
      <dgm:spPr/>
      <dgm:t>
        <a:bodyPr/>
        <a:lstStyle/>
        <a:p>
          <a:r>
            <a:rPr lang="es-MX" dirty="0"/>
            <a:t>Semantic processing</a:t>
          </a:r>
        </a:p>
      </dgm:t>
    </dgm:pt>
    <dgm:pt modelId="{214EBE76-0768-344B-9B24-11C51891F38B}" type="parTrans" cxnId="{21E355C5-3960-CA4A-A8DC-02BB11AB38A5}">
      <dgm:prSet/>
      <dgm:spPr/>
      <dgm:t>
        <a:bodyPr/>
        <a:lstStyle/>
        <a:p>
          <a:endParaRPr lang="es-MX"/>
        </a:p>
      </dgm:t>
    </dgm:pt>
    <dgm:pt modelId="{DDFFA5AA-454A-9845-BCE9-8DF3F5A86D2E}" type="sibTrans" cxnId="{21E355C5-3960-CA4A-A8DC-02BB11AB38A5}">
      <dgm:prSet/>
      <dgm:spPr/>
      <dgm:t>
        <a:bodyPr/>
        <a:lstStyle/>
        <a:p>
          <a:endParaRPr lang="es-MX"/>
        </a:p>
      </dgm:t>
    </dgm:pt>
    <dgm:pt modelId="{E94CF54E-5F7F-5846-9E26-1A03421CF85D}">
      <dgm:prSet phldrT="[Texto]"/>
      <dgm:spPr/>
      <dgm:t>
        <a:bodyPr/>
        <a:lstStyle/>
        <a:p>
          <a:r>
            <a:rPr lang="es-MX" dirty="0"/>
            <a:t>Semantic query</a:t>
          </a:r>
        </a:p>
      </dgm:t>
    </dgm:pt>
    <dgm:pt modelId="{328DC0D1-6865-C640-B177-944FECD8C841}" type="parTrans" cxnId="{7AAD4512-D01B-B446-95AA-903FD565447A}">
      <dgm:prSet/>
      <dgm:spPr/>
      <dgm:t>
        <a:bodyPr/>
        <a:lstStyle/>
        <a:p>
          <a:endParaRPr lang="es-MX"/>
        </a:p>
      </dgm:t>
    </dgm:pt>
    <dgm:pt modelId="{82AEF4F3-ED8D-3348-84A7-973C57824286}" type="sibTrans" cxnId="{7AAD4512-D01B-B446-95AA-903FD565447A}">
      <dgm:prSet/>
      <dgm:spPr/>
      <dgm:t>
        <a:bodyPr/>
        <a:lstStyle/>
        <a:p>
          <a:endParaRPr lang="es-MX"/>
        </a:p>
      </dgm:t>
    </dgm:pt>
    <dgm:pt modelId="{ABE9EE29-1E9B-904C-94BC-E95B2740E474}">
      <dgm:prSet phldrT="[Texto]"/>
      <dgm:spPr/>
      <dgm:t>
        <a:bodyPr/>
        <a:lstStyle/>
        <a:p>
          <a:r>
            <a:rPr lang="es-MX" dirty="0"/>
            <a:t>Mapping</a:t>
          </a:r>
        </a:p>
      </dgm:t>
    </dgm:pt>
    <dgm:pt modelId="{0FDB4213-936E-6743-B198-5FCA8127B89E}" type="parTrans" cxnId="{FE18899E-1597-5F40-8E22-8CFE63D9E168}">
      <dgm:prSet/>
      <dgm:spPr/>
      <dgm:t>
        <a:bodyPr/>
        <a:lstStyle/>
        <a:p>
          <a:endParaRPr lang="es-MX"/>
        </a:p>
      </dgm:t>
    </dgm:pt>
    <dgm:pt modelId="{036B4776-7722-8C43-8796-C001B0736200}" type="sibTrans" cxnId="{FE18899E-1597-5F40-8E22-8CFE63D9E168}">
      <dgm:prSet/>
      <dgm:spPr/>
      <dgm:t>
        <a:bodyPr/>
        <a:lstStyle/>
        <a:p>
          <a:endParaRPr lang="es-MX"/>
        </a:p>
      </dgm:t>
    </dgm:pt>
    <dgm:pt modelId="{8B38D8D0-9AC7-5A41-ACED-17F76D82FBBF}">
      <dgm:prSet phldrT="[Texto]"/>
      <dgm:spPr/>
      <dgm:t>
        <a:bodyPr/>
        <a:lstStyle/>
        <a:p>
          <a:r>
            <a:rPr lang="es-MX" dirty="0"/>
            <a:t>Ranking attention algorithm</a:t>
          </a:r>
        </a:p>
      </dgm:t>
    </dgm:pt>
    <dgm:pt modelId="{C16D41A0-1653-C44D-98B8-8FFB9B5C8E49}" type="parTrans" cxnId="{676CC3A5-67C6-C548-A047-EC103A0087F2}">
      <dgm:prSet/>
      <dgm:spPr/>
      <dgm:t>
        <a:bodyPr/>
        <a:lstStyle/>
        <a:p>
          <a:endParaRPr lang="es-MX"/>
        </a:p>
      </dgm:t>
    </dgm:pt>
    <dgm:pt modelId="{828058FD-3F7B-9C45-9F21-32CD6192A4AD}" type="sibTrans" cxnId="{676CC3A5-67C6-C548-A047-EC103A0087F2}">
      <dgm:prSet/>
      <dgm:spPr/>
      <dgm:t>
        <a:bodyPr/>
        <a:lstStyle/>
        <a:p>
          <a:endParaRPr lang="es-MX"/>
        </a:p>
      </dgm:t>
    </dgm:pt>
    <dgm:pt modelId="{E7BF14AE-82A8-3548-ADD0-E336503A7BA7}">
      <dgm:prSet phldrT="[Texto]"/>
      <dgm:spPr/>
      <dgm:t>
        <a:bodyPr/>
        <a:lstStyle/>
        <a:p>
          <a:r>
            <a:rPr lang="es-MX" dirty="0"/>
            <a:t>Medical specialty</a:t>
          </a:r>
        </a:p>
      </dgm:t>
    </dgm:pt>
    <dgm:pt modelId="{6AE195BE-50BD-344A-8224-88AFE80FCAC7}" type="parTrans" cxnId="{F6E8B934-46C8-EC48-96F5-D72481943BB1}">
      <dgm:prSet/>
      <dgm:spPr/>
      <dgm:t>
        <a:bodyPr/>
        <a:lstStyle/>
        <a:p>
          <a:endParaRPr lang="es-MX"/>
        </a:p>
      </dgm:t>
    </dgm:pt>
    <dgm:pt modelId="{9911E0E2-CA88-4A4D-885C-51815BA344BC}" type="sibTrans" cxnId="{F6E8B934-46C8-EC48-96F5-D72481943BB1}">
      <dgm:prSet/>
      <dgm:spPr/>
      <dgm:t>
        <a:bodyPr/>
        <a:lstStyle/>
        <a:p>
          <a:endParaRPr lang="es-MX"/>
        </a:p>
      </dgm:t>
    </dgm:pt>
    <dgm:pt modelId="{E47ABCDC-3D4A-D646-A118-4982B06F5A8F}">
      <dgm:prSet phldrT="[Texto]"/>
      <dgm:spPr/>
      <dgm:t>
        <a:bodyPr/>
        <a:lstStyle/>
        <a:p>
          <a:r>
            <a:rPr lang="es-MX" dirty="0"/>
            <a:t>Location</a:t>
          </a:r>
        </a:p>
      </dgm:t>
    </dgm:pt>
    <dgm:pt modelId="{170533E0-F552-C643-A413-85FE8AB032C6}" type="parTrans" cxnId="{32B3316E-D72F-3746-9FAF-9F0C7F2ADCE3}">
      <dgm:prSet/>
      <dgm:spPr/>
      <dgm:t>
        <a:bodyPr/>
        <a:lstStyle/>
        <a:p>
          <a:endParaRPr lang="es-MX"/>
        </a:p>
      </dgm:t>
    </dgm:pt>
    <dgm:pt modelId="{A2387699-58A5-4544-B494-86D98E538CDB}" type="sibTrans" cxnId="{32B3316E-D72F-3746-9FAF-9F0C7F2ADCE3}">
      <dgm:prSet/>
      <dgm:spPr/>
      <dgm:t>
        <a:bodyPr/>
        <a:lstStyle/>
        <a:p>
          <a:endParaRPr lang="es-MX"/>
        </a:p>
      </dgm:t>
    </dgm:pt>
    <dgm:pt modelId="{1B61E904-04FD-6744-8206-EEA9A9499D91}">
      <dgm:prSet phldrT="[Texto]"/>
      <dgm:spPr/>
      <dgm:t>
        <a:bodyPr/>
        <a:lstStyle/>
        <a:p>
          <a:r>
            <a:rPr lang="es-MX" dirty="0"/>
            <a:t>Visualization of results</a:t>
          </a:r>
        </a:p>
      </dgm:t>
    </dgm:pt>
    <dgm:pt modelId="{99C8E97C-2FCA-0345-AA2D-37BE7B87493B}" type="parTrans" cxnId="{C0073648-A89F-7D45-9F36-AD4CB05954CA}">
      <dgm:prSet/>
      <dgm:spPr/>
      <dgm:t>
        <a:bodyPr/>
        <a:lstStyle/>
        <a:p>
          <a:endParaRPr lang="es-MX"/>
        </a:p>
      </dgm:t>
    </dgm:pt>
    <dgm:pt modelId="{40E0ECA8-EC46-C942-A088-F31280E95011}" type="sibTrans" cxnId="{C0073648-A89F-7D45-9F36-AD4CB05954CA}">
      <dgm:prSet/>
      <dgm:spPr/>
      <dgm:t>
        <a:bodyPr/>
        <a:lstStyle/>
        <a:p>
          <a:endParaRPr lang="es-MX"/>
        </a:p>
      </dgm:t>
    </dgm:pt>
    <dgm:pt modelId="{E6C3E031-0559-E44C-87A4-BC073678FD28}">
      <dgm:prSet phldrT="[Texto]"/>
      <dgm:spPr/>
      <dgm:t>
        <a:bodyPr/>
        <a:lstStyle/>
        <a:p>
          <a:r>
            <a:rPr lang="es-MX" dirty="0"/>
            <a:t>Routing</a:t>
          </a:r>
        </a:p>
      </dgm:t>
    </dgm:pt>
    <dgm:pt modelId="{F4E67522-7458-1945-89AF-3B9F761526E4}" type="parTrans" cxnId="{89321689-08D5-3B49-9ED7-E086B36D0773}">
      <dgm:prSet/>
      <dgm:spPr/>
      <dgm:t>
        <a:bodyPr/>
        <a:lstStyle/>
        <a:p>
          <a:endParaRPr lang="es-MX"/>
        </a:p>
      </dgm:t>
    </dgm:pt>
    <dgm:pt modelId="{71EE02B0-DD65-2C40-BC0B-D0D61C021AD0}" type="sibTrans" cxnId="{89321689-08D5-3B49-9ED7-E086B36D0773}">
      <dgm:prSet/>
      <dgm:spPr/>
      <dgm:t>
        <a:bodyPr/>
        <a:lstStyle/>
        <a:p>
          <a:endParaRPr lang="es-MX"/>
        </a:p>
      </dgm:t>
    </dgm:pt>
    <dgm:pt modelId="{09DDD84F-958A-584E-839B-E1BDDEF58D2E}">
      <dgm:prSet phldrT="[Texto]"/>
      <dgm:spPr/>
      <dgm:t>
        <a:bodyPr/>
        <a:lstStyle/>
        <a:p>
          <a:r>
            <a:rPr lang="es-MX" dirty="0"/>
            <a:t>populated with medical facilities</a:t>
          </a:r>
        </a:p>
      </dgm:t>
    </dgm:pt>
    <dgm:pt modelId="{7E51F6BC-C13F-EE40-875B-2859E3613E9E}" type="parTrans" cxnId="{0D8C71CC-5B55-FD46-AD48-2DA9C67F57E5}">
      <dgm:prSet/>
      <dgm:spPr/>
      <dgm:t>
        <a:bodyPr/>
        <a:lstStyle/>
        <a:p>
          <a:endParaRPr lang="es-MX"/>
        </a:p>
      </dgm:t>
    </dgm:pt>
    <dgm:pt modelId="{D499AC6E-F400-8C4F-9AE5-0EBBFDE6DD2A}" type="sibTrans" cxnId="{0D8C71CC-5B55-FD46-AD48-2DA9C67F57E5}">
      <dgm:prSet/>
      <dgm:spPr/>
      <dgm:t>
        <a:bodyPr/>
        <a:lstStyle/>
        <a:p>
          <a:endParaRPr lang="es-MX"/>
        </a:p>
      </dgm:t>
    </dgm:pt>
    <dgm:pt modelId="{B0EB0B7A-8AEB-BE46-8C1E-A0544DF248DF}">
      <dgm:prSet phldrT="[Texto]"/>
      <dgm:spPr/>
      <dgm:t>
        <a:bodyPr/>
        <a:lstStyle/>
        <a:p>
          <a:r>
            <a:rPr lang="es-MX" dirty="0"/>
            <a:t>Application ontology</a:t>
          </a:r>
        </a:p>
      </dgm:t>
    </dgm:pt>
    <dgm:pt modelId="{2D92F5EA-8569-3D40-81A8-6C62C45D35D5}" type="parTrans" cxnId="{9D2605C6-7D5D-1D43-A451-6D9A0D78A614}">
      <dgm:prSet/>
      <dgm:spPr/>
      <dgm:t>
        <a:bodyPr/>
        <a:lstStyle/>
        <a:p>
          <a:endParaRPr lang="es-MX"/>
        </a:p>
      </dgm:t>
    </dgm:pt>
    <dgm:pt modelId="{6E51ECE1-B1AD-914F-8ED0-AA87B676D6B6}" type="sibTrans" cxnId="{9D2605C6-7D5D-1D43-A451-6D9A0D78A614}">
      <dgm:prSet/>
      <dgm:spPr/>
      <dgm:t>
        <a:bodyPr/>
        <a:lstStyle/>
        <a:p>
          <a:endParaRPr lang="es-MX"/>
        </a:p>
      </dgm:t>
    </dgm:pt>
    <dgm:pt modelId="{6D9BEA45-DED4-E647-B4DB-5B08073887DE}">
      <dgm:prSet phldrT="[Texto]"/>
      <dgm:spPr/>
      <dgm:t>
        <a:bodyPr/>
        <a:lstStyle/>
        <a:p>
          <a:r>
            <a:rPr lang="es-MX" b="0" dirty="0"/>
            <a:t>Public</a:t>
          </a:r>
        </a:p>
      </dgm:t>
    </dgm:pt>
    <dgm:pt modelId="{94B97019-116D-4E49-895A-C5F19216A781}" type="parTrans" cxnId="{3DB348A1-FBBD-0640-879D-17C244A3827F}">
      <dgm:prSet/>
      <dgm:spPr/>
      <dgm:t>
        <a:bodyPr/>
        <a:lstStyle/>
        <a:p>
          <a:endParaRPr lang="es-MX"/>
        </a:p>
      </dgm:t>
    </dgm:pt>
    <dgm:pt modelId="{AF7333BF-8AC1-8740-AC31-C179446EAA5F}" type="sibTrans" cxnId="{3DB348A1-FBBD-0640-879D-17C244A3827F}">
      <dgm:prSet/>
      <dgm:spPr/>
      <dgm:t>
        <a:bodyPr/>
        <a:lstStyle/>
        <a:p>
          <a:endParaRPr lang="es-MX"/>
        </a:p>
      </dgm:t>
    </dgm:pt>
    <dgm:pt modelId="{BE64F666-5789-AB4E-96F1-1672DA82249A}">
      <dgm:prSet phldrT="[Texto]"/>
      <dgm:spPr/>
      <dgm:t>
        <a:bodyPr/>
        <a:lstStyle/>
        <a:p>
          <a:r>
            <a:rPr lang="es-MX" b="0" dirty="0"/>
            <a:t>Private</a:t>
          </a:r>
        </a:p>
      </dgm:t>
    </dgm:pt>
    <dgm:pt modelId="{F3FFDC1D-83F9-7C4E-833D-02968AB98D4B}" type="parTrans" cxnId="{19A07468-26CA-A54F-BBD0-A60C376AD409}">
      <dgm:prSet/>
      <dgm:spPr/>
      <dgm:t>
        <a:bodyPr/>
        <a:lstStyle/>
        <a:p>
          <a:endParaRPr lang="es-MX"/>
        </a:p>
      </dgm:t>
    </dgm:pt>
    <dgm:pt modelId="{92DAA0FB-A154-FD40-B205-EAA19EF24B02}" type="sibTrans" cxnId="{19A07468-26CA-A54F-BBD0-A60C376AD409}">
      <dgm:prSet/>
      <dgm:spPr/>
      <dgm:t>
        <a:bodyPr/>
        <a:lstStyle/>
        <a:p>
          <a:endParaRPr lang="es-MX"/>
        </a:p>
      </dgm:t>
    </dgm:pt>
    <dgm:pt modelId="{AB543428-1E56-B24B-A34A-578CA5650949}">
      <dgm:prSet phldrT="[Texto]"/>
      <dgm:spPr/>
      <dgm:t>
        <a:bodyPr/>
        <a:lstStyle/>
        <a:p>
          <a:r>
            <a:rPr lang="es-MX" dirty="0"/>
            <a:t>from MSO</a:t>
          </a:r>
        </a:p>
      </dgm:t>
    </dgm:pt>
    <dgm:pt modelId="{E34E4A12-01D2-2141-B220-2AE38DEC7A1D}" type="parTrans" cxnId="{4AF4A5AB-1EAB-D241-AD42-A8BB666329F1}">
      <dgm:prSet/>
      <dgm:spPr/>
      <dgm:t>
        <a:bodyPr/>
        <a:lstStyle/>
        <a:p>
          <a:endParaRPr lang="es-MX"/>
        </a:p>
      </dgm:t>
    </dgm:pt>
    <dgm:pt modelId="{4855728B-C5D5-F844-B43C-3F52A9B202B7}" type="sibTrans" cxnId="{4AF4A5AB-1EAB-D241-AD42-A8BB666329F1}">
      <dgm:prSet/>
      <dgm:spPr/>
      <dgm:t>
        <a:bodyPr/>
        <a:lstStyle/>
        <a:p>
          <a:endParaRPr lang="es-MX"/>
        </a:p>
      </dgm:t>
    </dgm:pt>
    <dgm:pt modelId="{9C13135C-7A43-A94C-BCC2-E6632C2B3DF5}">
      <dgm:prSet phldrT="[Texto]"/>
      <dgm:spPr/>
      <dgm:t>
        <a:bodyPr/>
        <a:lstStyle/>
        <a:p>
          <a:r>
            <a:rPr lang="es-MX" dirty="0"/>
            <a:t>which the user can access</a:t>
          </a:r>
        </a:p>
      </dgm:t>
    </dgm:pt>
    <dgm:pt modelId="{44265E69-AA9B-1249-B245-CCE369446D1C}" type="parTrans" cxnId="{9FDBF48C-0809-6645-AB14-16AB3BDAB67B}">
      <dgm:prSet/>
      <dgm:spPr/>
      <dgm:t>
        <a:bodyPr/>
        <a:lstStyle/>
        <a:p>
          <a:endParaRPr lang="es-MX"/>
        </a:p>
      </dgm:t>
    </dgm:pt>
    <dgm:pt modelId="{69CE9E3A-FF49-0C4B-8193-A4D58C637E87}" type="sibTrans" cxnId="{9FDBF48C-0809-6645-AB14-16AB3BDAB67B}">
      <dgm:prSet/>
      <dgm:spPr/>
      <dgm:t>
        <a:bodyPr/>
        <a:lstStyle/>
        <a:p>
          <a:endParaRPr lang="es-MX"/>
        </a:p>
      </dgm:t>
    </dgm:pt>
    <dgm:pt modelId="{504728B3-8C26-854C-A00B-CAA460B20933}">
      <dgm:prSet phldrT="[Texto]"/>
      <dgm:spPr/>
      <dgm:t>
        <a:bodyPr/>
        <a:lstStyle/>
        <a:p>
          <a:r>
            <a:rPr lang="es-MX" dirty="0"/>
            <a:t>from sensor (mobile device)</a:t>
          </a:r>
        </a:p>
      </dgm:t>
    </dgm:pt>
    <dgm:pt modelId="{4783CC09-A8CB-BD44-BA8C-9CA097BDB3BA}" type="parTrans" cxnId="{BB09E629-A9B4-3844-A139-0F0B05967937}">
      <dgm:prSet/>
      <dgm:spPr/>
      <dgm:t>
        <a:bodyPr/>
        <a:lstStyle/>
        <a:p>
          <a:endParaRPr lang="es-MX"/>
        </a:p>
      </dgm:t>
    </dgm:pt>
    <dgm:pt modelId="{7F625A43-6DE2-B34E-9A9F-38B0770AD140}" type="sibTrans" cxnId="{BB09E629-A9B4-3844-A139-0F0B05967937}">
      <dgm:prSet/>
      <dgm:spPr/>
      <dgm:t>
        <a:bodyPr/>
        <a:lstStyle/>
        <a:p>
          <a:endParaRPr lang="es-MX"/>
        </a:p>
      </dgm:t>
    </dgm:pt>
    <dgm:pt modelId="{56E20AB5-7CD3-6946-8587-3B6D3A4D0431}">
      <dgm:prSet phldrT="[Texto]"/>
      <dgm:spPr/>
      <dgm:t>
        <a:bodyPr/>
        <a:lstStyle/>
        <a:p>
          <a:r>
            <a:rPr lang="es-MX" dirty="0"/>
            <a:t>provided by user</a:t>
          </a:r>
        </a:p>
      </dgm:t>
    </dgm:pt>
    <dgm:pt modelId="{DFCC921A-CFBA-6742-B2C3-E3C9F9D61DC1}" type="parTrans" cxnId="{9CD8185C-CE65-404B-BC68-40FC741EB314}">
      <dgm:prSet/>
      <dgm:spPr/>
      <dgm:t>
        <a:bodyPr/>
        <a:lstStyle/>
        <a:p>
          <a:endParaRPr lang="es-MX"/>
        </a:p>
      </dgm:t>
    </dgm:pt>
    <dgm:pt modelId="{680AB12C-A334-C543-B81B-FFE844BFA47D}" type="sibTrans" cxnId="{9CD8185C-CE65-404B-BC68-40FC741EB314}">
      <dgm:prSet/>
      <dgm:spPr/>
      <dgm:t>
        <a:bodyPr/>
        <a:lstStyle/>
        <a:p>
          <a:endParaRPr lang="es-MX"/>
        </a:p>
      </dgm:t>
    </dgm:pt>
    <dgm:pt modelId="{DBAC36AB-C528-C94B-836F-FA30FFC4FC3D}">
      <dgm:prSet phldrT="[Texto]"/>
      <dgm:spPr/>
      <dgm:t>
        <a:bodyPr/>
        <a:lstStyle/>
        <a:p>
          <a:r>
            <a:rPr lang="es-MX" dirty="0"/>
            <a:t>MSO</a:t>
          </a:r>
        </a:p>
      </dgm:t>
    </dgm:pt>
    <dgm:pt modelId="{A80DA944-E98C-134B-82E4-BB684D66438E}" type="parTrans" cxnId="{DDB06865-D267-8241-97A9-D2ECC20E8340}">
      <dgm:prSet/>
      <dgm:spPr/>
      <dgm:t>
        <a:bodyPr/>
        <a:lstStyle/>
        <a:p>
          <a:endParaRPr lang="es-MX"/>
        </a:p>
      </dgm:t>
    </dgm:pt>
    <dgm:pt modelId="{895A1FCF-95A0-4B41-B7EA-AD4E3EF4A434}" type="sibTrans" cxnId="{DDB06865-D267-8241-97A9-D2ECC20E8340}">
      <dgm:prSet/>
      <dgm:spPr/>
      <dgm:t>
        <a:bodyPr/>
        <a:lstStyle/>
        <a:p>
          <a:endParaRPr lang="es-MX"/>
        </a:p>
      </dgm:t>
    </dgm:pt>
    <dgm:pt modelId="{F193C48C-199D-764D-8784-E9CF05F4F35C}">
      <dgm:prSet phldrT="[Texto]"/>
      <dgm:spPr/>
      <dgm:t>
        <a:bodyPr/>
        <a:lstStyle/>
        <a:p>
          <a:r>
            <a:rPr lang="es-MX" dirty="0"/>
            <a:t>matching profile with medical facillities</a:t>
          </a:r>
        </a:p>
      </dgm:t>
    </dgm:pt>
    <dgm:pt modelId="{64573CED-2D6A-6D42-B6FD-FF50C6E2FD2D}" type="parTrans" cxnId="{CF2A8DD3-9629-B249-9788-DFC2EB2B5398}">
      <dgm:prSet/>
      <dgm:spPr/>
      <dgm:t>
        <a:bodyPr/>
        <a:lstStyle/>
        <a:p>
          <a:endParaRPr lang="es-MX"/>
        </a:p>
      </dgm:t>
    </dgm:pt>
    <dgm:pt modelId="{E16610D2-FE83-CD4C-A74F-003E2AE22536}" type="sibTrans" cxnId="{CF2A8DD3-9629-B249-9788-DFC2EB2B5398}">
      <dgm:prSet/>
      <dgm:spPr/>
      <dgm:t>
        <a:bodyPr/>
        <a:lstStyle/>
        <a:p>
          <a:endParaRPr lang="es-MX"/>
        </a:p>
      </dgm:t>
    </dgm:pt>
    <dgm:pt modelId="{8F3E11B1-99E1-2948-9586-7E84F70C8FB3}">
      <dgm:prSet phldrT="[Texto]"/>
      <dgm:spPr/>
      <dgm:t>
        <a:bodyPr/>
        <a:lstStyle/>
        <a:p>
          <a:r>
            <a:rPr lang="es-MX" dirty="0"/>
            <a:t>searching on application ontology</a:t>
          </a:r>
        </a:p>
      </dgm:t>
    </dgm:pt>
    <dgm:pt modelId="{7C97E347-33EE-3449-B564-75512E874CBB}" type="parTrans" cxnId="{36B1685F-6B7E-DF4F-BBA8-0E74EB28A94E}">
      <dgm:prSet/>
      <dgm:spPr/>
      <dgm:t>
        <a:bodyPr/>
        <a:lstStyle/>
        <a:p>
          <a:endParaRPr lang="es-MX"/>
        </a:p>
      </dgm:t>
    </dgm:pt>
    <dgm:pt modelId="{56C93E2D-26AF-FE42-ACD2-16C7AA783B85}" type="sibTrans" cxnId="{36B1685F-6B7E-DF4F-BBA8-0E74EB28A94E}">
      <dgm:prSet/>
      <dgm:spPr/>
      <dgm:t>
        <a:bodyPr/>
        <a:lstStyle/>
        <a:p>
          <a:endParaRPr lang="es-MX"/>
        </a:p>
      </dgm:t>
    </dgm:pt>
    <dgm:pt modelId="{422B6F67-4E12-9E45-B924-24A9B49E4055}">
      <dgm:prSet/>
      <dgm:spPr/>
      <dgm:t>
        <a:bodyPr/>
        <a:lstStyle/>
        <a:p>
          <a:r>
            <a:rPr lang="es-MX" dirty="0"/>
            <a:t>integration of similarity of specialties, medical facilities and doctors</a:t>
          </a:r>
        </a:p>
      </dgm:t>
    </dgm:pt>
    <dgm:pt modelId="{49529C63-3C3A-7D4F-9F97-8C2BAEF43648}" type="parTrans" cxnId="{225A47E4-A835-214B-A43D-7C77F67DCA35}">
      <dgm:prSet/>
      <dgm:spPr/>
      <dgm:t>
        <a:bodyPr/>
        <a:lstStyle/>
        <a:p>
          <a:endParaRPr lang="es-MX"/>
        </a:p>
      </dgm:t>
    </dgm:pt>
    <dgm:pt modelId="{1E85B323-4701-A644-9CC3-C9D70588F271}" type="sibTrans" cxnId="{225A47E4-A835-214B-A43D-7C77F67DCA35}">
      <dgm:prSet/>
      <dgm:spPr/>
      <dgm:t>
        <a:bodyPr/>
        <a:lstStyle/>
        <a:p>
          <a:endParaRPr lang="es-MX"/>
        </a:p>
      </dgm:t>
    </dgm:pt>
    <dgm:pt modelId="{8C481FEF-4E39-024F-94C5-5186A7683C0A}">
      <dgm:prSet/>
      <dgm:spPr/>
      <dgm:t>
        <a:bodyPr/>
        <a:lstStyle/>
        <a:p>
          <a:r>
            <a:rPr lang="es-MX" dirty="0"/>
            <a:t>based on ranking</a:t>
          </a:r>
        </a:p>
      </dgm:t>
    </dgm:pt>
    <dgm:pt modelId="{7B3E9323-BA26-0446-931C-40CCD88366FD}" type="parTrans" cxnId="{0C3B756B-829F-EE40-B20B-974B2EBA7180}">
      <dgm:prSet/>
      <dgm:spPr/>
      <dgm:t>
        <a:bodyPr/>
        <a:lstStyle/>
        <a:p>
          <a:endParaRPr lang="es-MX"/>
        </a:p>
      </dgm:t>
    </dgm:pt>
    <dgm:pt modelId="{90856974-02F0-5845-B5A3-3523F8C2710C}" type="sibTrans" cxnId="{0C3B756B-829F-EE40-B20B-974B2EBA7180}">
      <dgm:prSet/>
      <dgm:spPr/>
      <dgm:t>
        <a:bodyPr/>
        <a:lstStyle/>
        <a:p>
          <a:endParaRPr lang="es-MX"/>
        </a:p>
      </dgm:t>
    </dgm:pt>
    <dgm:pt modelId="{757D6A21-4621-8546-9B3F-2F422A959EA2}">
      <dgm:prSet/>
      <dgm:spPr/>
      <dgm:t>
        <a:bodyPr/>
        <a:lstStyle/>
        <a:p>
          <a:r>
            <a:rPr lang="es-MX" dirty="0"/>
            <a:t>web GIS application</a:t>
          </a:r>
        </a:p>
      </dgm:t>
    </dgm:pt>
    <dgm:pt modelId="{3A6884C5-C309-2340-8D7F-FAAC110E105E}" type="parTrans" cxnId="{1BCEF743-50E5-CF45-916F-1E607A3D505B}">
      <dgm:prSet/>
      <dgm:spPr/>
      <dgm:t>
        <a:bodyPr/>
        <a:lstStyle/>
        <a:p>
          <a:endParaRPr lang="es-MX"/>
        </a:p>
      </dgm:t>
    </dgm:pt>
    <dgm:pt modelId="{58092CE4-9F26-4348-BFE0-167B90FA90EC}" type="sibTrans" cxnId="{1BCEF743-50E5-CF45-916F-1E607A3D505B}">
      <dgm:prSet/>
      <dgm:spPr/>
      <dgm:t>
        <a:bodyPr/>
        <a:lstStyle/>
        <a:p>
          <a:endParaRPr lang="es-MX"/>
        </a:p>
      </dgm:t>
    </dgm:pt>
    <dgm:pt modelId="{843CFEDC-D191-924B-BDD7-83CA0ADAA7A9}">
      <dgm:prSet/>
      <dgm:spPr/>
      <dgm:t>
        <a:bodyPr/>
        <a:lstStyle/>
        <a:p>
          <a:r>
            <a:rPr lang="es-MX" dirty="0"/>
            <a:t>based on user selection</a:t>
          </a:r>
        </a:p>
      </dgm:t>
    </dgm:pt>
    <dgm:pt modelId="{3DDFFC81-84E0-7A4E-8AE9-F3494F3A0F53}" type="parTrans" cxnId="{5C984609-83A1-3043-9E43-95F85257603F}">
      <dgm:prSet/>
      <dgm:spPr/>
      <dgm:t>
        <a:bodyPr/>
        <a:lstStyle/>
        <a:p>
          <a:endParaRPr lang="es-MX"/>
        </a:p>
      </dgm:t>
    </dgm:pt>
    <dgm:pt modelId="{489F4805-2BE8-1C4E-818D-22CD2591D0CE}" type="sibTrans" cxnId="{5C984609-83A1-3043-9E43-95F85257603F}">
      <dgm:prSet/>
      <dgm:spPr/>
      <dgm:t>
        <a:bodyPr/>
        <a:lstStyle/>
        <a:p>
          <a:endParaRPr lang="es-MX"/>
        </a:p>
      </dgm:t>
    </dgm:pt>
    <dgm:pt modelId="{3E6E0BCC-2336-8048-8B74-4EBE78324B56}" type="pres">
      <dgm:prSet presAssocID="{91DA2D55-9B3B-6F4F-A2B1-6F580A3D1EA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8C5F4F1A-C005-2342-A4BD-39EA73EA0BA4}" type="pres">
      <dgm:prSet presAssocID="{11EF708F-B29A-4049-A956-21516EB618CA}" presName="horFlow" presStyleCnt="0"/>
      <dgm:spPr/>
    </dgm:pt>
    <dgm:pt modelId="{2E55E8FB-2EEF-AA46-8FED-D0C9B82A164B}" type="pres">
      <dgm:prSet presAssocID="{11EF708F-B29A-4049-A956-21516EB618CA}" presName="bigChev" presStyleLbl="node1" presStyleIdx="0" presStyleCnt="4"/>
      <dgm:spPr/>
    </dgm:pt>
    <dgm:pt modelId="{26B17D43-B776-3D4B-8532-6A1F0B06D53E}" type="pres">
      <dgm:prSet presAssocID="{A57C5329-21BE-1348-A84D-7A60203D2B01}" presName="parTrans" presStyleCnt="0"/>
      <dgm:spPr/>
    </dgm:pt>
    <dgm:pt modelId="{DC8CEB9D-75C5-2B4C-958D-25DF2A81AEC3}" type="pres">
      <dgm:prSet presAssocID="{1012024F-A420-C749-9944-31AC09DF70B7}" presName="node" presStyleLbl="alignAccFollowNode1" presStyleIdx="0" presStyleCnt="10">
        <dgm:presLayoutVars>
          <dgm:bulletEnabled val="1"/>
        </dgm:presLayoutVars>
      </dgm:prSet>
      <dgm:spPr/>
    </dgm:pt>
    <dgm:pt modelId="{E10CAAF4-2919-5444-BDE6-C9D9DAA87A02}" type="pres">
      <dgm:prSet presAssocID="{72C19413-62EB-E441-983D-83FE81594715}" presName="sibTrans" presStyleCnt="0"/>
      <dgm:spPr/>
    </dgm:pt>
    <dgm:pt modelId="{FCAAFAA6-5AFD-6646-9ACD-4B376A496D9F}" type="pres">
      <dgm:prSet presAssocID="{B0EB0B7A-8AEB-BE46-8C1E-A0544DF248DF}" presName="node" presStyleLbl="alignAccFollowNode1" presStyleIdx="1" presStyleCnt="10">
        <dgm:presLayoutVars>
          <dgm:bulletEnabled val="1"/>
        </dgm:presLayoutVars>
      </dgm:prSet>
      <dgm:spPr/>
    </dgm:pt>
    <dgm:pt modelId="{DC50A840-E718-B44F-9AF0-361CEF805CD4}" type="pres">
      <dgm:prSet presAssocID="{11EF708F-B29A-4049-A956-21516EB618CA}" presName="vSp" presStyleCnt="0"/>
      <dgm:spPr/>
    </dgm:pt>
    <dgm:pt modelId="{D774FABC-EE61-8245-AE51-5A458B6AE74F}" type="pres">
      <dgm:prSet presAssocID="{FB74F9F3-A9D8-CB4F-96A1-F9DC103AD0FF}" presName="horFlow" presStyleCnt="0"/>
      <dgm:spPr/>
    </dgm:pt>
    <dgm:pt modelId="{661AD05A-6F8B-2247-B5E2-5684B1BD63A6}" type="pres">
      <dgm:prSet presAssocID="{FB74F9F3-A9D8-CB4F-96A1-F9DC103AD0FF}" presName="bigChev" presStyleLbl="node1" presStyleIdx="1" presStyleCnt="4"/>
      <dgm:spPr/>
    </dgm:pt>
    <dgm:pt modelId="{73E1CD09-6DDE-994F-A964-F427AB144224}" type="pres">
      <dgm:prSet presAssocID="{FFF0C3BA-5BF8-A042-B31D-D1069BEF99B6}" presName="parTrans" presStyleCnt="0"/>
      <dgm:spPr/>
    </dgm:pt>
    <dgm:pt modelId="{AC1E6D71-0345-AF4C-9FE4-5A27F9F6107C}" type="pres">
      <dgm:prSet presAssocID="{3742968D-E2E7-DE49-B9FC-C386CF29ABED}" presName="node" presStyleLbl="alignAccFollowNode1" presStyleIdx="2" presStyleCnt="10">
        <dgm:presLayoutVars>
          <dgm:bulletEnabled val="1"/>
        </dgm:presLayoutVars>
      </dgm:prSet>
      <dgm:spPr/>
    </dgm:pt>
    <dgm:pt modelId="{216E6BD5-FCC9-4F4B-A844-E5F8AB8D73FF}" type="pres">
      <dgm:prSet presAssocID="{E1030B05-0BAB-2E4F-90C7-F274EC172F8E}" presName="sibTrans" presStyleCnt="0"/>
      <dgm:spPr/>
    </dgm:pt>
    <dgm:pt modelId="{8D3B4434-7482-C044-9858-363CCA4EDCA1}" type="pres">
      <dgm:prSet presAssocID="{79685A45-9B99-9049-8EC5-13F9B2B303D1}" presName="node" presStyleLbl="alignAccFollowNode1" presStyleIdx="3" presStyleCnt="10">
        <dgm:presLayoutVars>
          <dgm:bulletEnabled val="1"/>
        </dgm:presLayoutVars>
      </dgm:prSet>
      <dgm:spPr/>
    </dgm:pt>
    <dgm:pt modelId="{AC9F3476-48D0-074A-BCEE-77299490609E}" type="pres">
      <dgm:prSet presAssocID="{AA461BE0-04C8-604A-A83C-A8F784B75986}" presName="sibTrans" presStyleCnt="0"/>
      <dgm:spPr/>
    </dgm:pt>
    <dgm:pt modelId="{1C71EA81-516F-8249-A0F9-BFD866EF979F}" type="pres">
      <dgm:prSet presAssocID="{E7BF14AE-82A8-3548-ADD0-E336503A7BA7}" presName="node" presStyleLbl="alignAccFollowNode1" presStyleIdx="4" presStyleCnt="10">
        <dgm:presLayoutVars>
          <dgm:bulletEnabled val="1"/>
        </dgm:presLayoutVars>
      </dgm:prSet>
      <dgm:spPr/>
    </dgm:pt>
    <dgm:pt modelId="{319BE58B-623D-B34D-9516-38432F12E694}" type="pres">
      <dgm:prSet presAssocID="{9911E0E2-CA88-4A4D-885C-51815BA344BC}" presName="sibTrans" presStyleCnt="0"/>
      <dgm:spPr/>
    </dgm:pt>
    <dgm:pt modelId="{1003B6DA-0BC0-EC4D-AB2E-D63DC096AEF8}" type="pres">
      <dgm:prSet presAssocID="{E47ABCDC-3D4A-D646-A118-4982B06F5A8F}" presName="node" presStyleLbl="alignAccFollowNode1" presStyleIdx="5" presStyleCnt="10">
        <dgm:presLayoutVars>
          <dgm:bulletEnabled val="1"/>
        </dgm:presLayoutVars>
      </dgm:prSet>
      <dgm:spPr/>
    </dgm:pt>
    <dgm:pt modelId="{4D2D937F-BC5E-1A4A-B80A-492828D4FCEA}" type="pres">
      <dgm:prSet presAssocID="{FB74F9F3-A9D8-CB4F-96A1-F9DC103AD0FF}" presName="vSp" presStyleCnt="0"/>
      <dgm:spPr/>
    </dgm:pt>
    <dgm:pt modelId="{339C94EF-F2CB-324D-8FB3-BDEDDEA6EE23}" type="pres">
      <dgm:prSet presAssocID="{D0BB10DC-D3D7-1742-BFF5-C0E3A0A61A59}" presName="horFlow" presStyleCnt="0"/>
      <dgm:spPr/>
    </dgm:pt>
    <dgm:pt modelId="{7E2F33AD-34F0-9146-9160-4DFC1CBE440B}" type="pres">
      <dgm:prSet presAssocID="{D0BB10DC-D3D7-1742-BFF5-C0E3A0A61A59}" presName="bigChev" presStyleLbl="node1" presStyleIdx="2" presStyleCnt="4"/>
      <dgm:spPr/>
    </dgm:pt>
    <dgm:pt modelId="{E8095E87-EA8C-8C46-B709-8B757BA3205A}" type="pres">
      <dgm:prSet presAssocID="{328DC0D1-6865-C640-B177-944FECD8C841}" presName="parTrans" presStyleCnt="0"/>
      <dgm:spPr/>
    </dgm:pt>
    <dgm:pt modelId="{9F4B8DEE-08C8-B64B-A61E-5786FAF24448}" type="pres">
      <dgm:prSet presAssocID="{E94CF54E-5F7F-5846-9E26-1A03421CF85D}" presName="node" presStyleLbl="alignAccFollowNode1" presStyleIdx="6" presStyleCnt="10">
        <dgm:presLayoutVars>
          <dgm:bulletEnabled val="1"/>
        </dgm:presLayoutVars>
      </dgm:prSet>
      <dgm:spPr/>
    </dgm:pt>
    <dgm:pt modelId="{5E7BE3CE-39B8-6841-A202-B354CB9FDAB6}" type="pres">
      <dgm:prSet presAssocID="{82AEF4F3-ED8D-3348-84A7-973C57824286}" presName="sibTrans" presStyleCnt="0"/>
      <dgm:spPr/>
    </dgm:pt>
    <dgm:pt modelId="{8672E09C-46ED-3843-9148-691C4F91AA52}" type="pres">
      <dgm:prSet presAssocID="{8B38D8D0-9AC7-5A41-ACED-17F76D82FBBF}" presName="node" presStyleLbl="alignAccFollowNode1" presStyleIdx="7" presStyleCnt="10">
        <dgm:presLayoutVars>
          <dgm:bulletEnabled val="1"/>
        </dgm:presLayoutVars>
      </dgm:prSet>
      <dgm:spPr/>
    </dgm:pt>
    <dgm:pt modelId="{6C440D65-C10A-E94B-ACFC-1AD5F081DAEA}" type="pres">
      <dgm:prSet presAssocID="{D0BB10DC-D3D7-1742-BFF5-C0E3A0A61A59}" presName="vSp" presStyleCnt="0"/>
      <dgm:spPr/>
    </dgm:pt>
    <dgm:pt modelId="{EDC78125-772A-C54F-AAA5-CA9B7729D09C}" type="pres">
      <dgm:prSet presAssocID="{ABE9EE29-1E9B-904C-94BC-E95B2740E474}" presName="horFlow" presStyleCnt="0"/>
      <dgm:spPr/>
    </dgm:pt>
    <dgm:pt modelId="{D2FB7BFD-C997-DF4A-AB22-9E01B63DE544}" type="pres">
      <dgm:prSet presAssocID="{ABE9EE29-1E9B-904C-94BC-E95B2740E474}" presName="bigChev" presStyleLbl="node1" presStyleIdx="3" presStyleCnt="4"/>
      <dgm:spPr/>
    </dgm:pt>
    <dgm:pt modelId="{0B347ADD-C8DA-0C49-BF0F-D61EF04920FF}" type="pres">
      <dgm:prSet presAssocID="{99C8E97C-2FCA-0345-AA2D-37BE7B87493B}" presName="parTrans" presStyleCnt="0"/>
      <dgm:spPr/>
    </dgm:pt>
    <dgm:pt modelId="{7064C817-6D3D-F744-8CE7-DDA594BE53C1}" type="pres">
      <dgm:prSet presAssocID="{1B61E904-04FD-6744-8206-EEA9A9499D91}" presName="node" presStyleLbl="alignAccFollowNode1" presStyleIdx="8" presStyleCnt="10">
        <dgm:presLayoutVars>
          <dgm:bulletEnabled val="1"/>
        </dgm:presLayoutVars>
      </dgm:prSet>
      <dgm:spPr/>
    </dgm:pt>
    <dgm:pt modelId="{11C31105-8414-D74C-B051-6BDB3990C2F3}" type="pres">
      <dgm:prSet presAssocID="{40E0ECA8-EC46-C942-A088-F31280E95011}" presName="sibTrans" presStyleCnt="0"/>
      <dgm:spPr/>
    </dgm:pt>
    <dgm:pt modelId="{8AB5B013-65F0-334E-B185-C8F08FC1CBB9}" type="pres">
      <dgm:prSet presAssocID="{E6C3E031-0559-E44C-87A4-BC073678FD28}" presName="node" presStyleLbl="alignAccFollowNode1" presStyleIdx="9" presStyleCnt="10">
        <dgm:presLayoutVars>
          <dgm:bulletEnabled val="1"/>
        </dgm:presLayoutVars>
      </dgm:prSet>
      <dgm:spPr/>
    </dgm:pt>
  </dgm:ptLst>
  <dgm:cxnLst>
    <dgm:cxn modelId="{5C984609-83A1-3043-9E43-95F85257603F}" srcId="{E6C3E031-0559-E44C-87A4-BC073678FD28}" destId="{843CFEDC-D191-924B-BDD7-83CA0ADAA7A9}" srcOrd="0" destOrd="0" parTransId="{3DDFFC81-84E0-7A4E-8AE9-F3494F3A0F53}" sibTransId="{489F4805-2BE8-1C4E-818D-22CD2591D0CE}"/>
    <dgm:cxn modelId="{7621DA0C-B57B-C34A-907F-89A3F4A6620E}" type="presOf" srcId="{8B38D8D0-9AC7-5A41-ACED-17F76D82FBBF}" destId="{8672E09C-46ED-3843-9148-691C4F91AA52}" srcOrd="0" destOrd="0" presId="urn:microsoft.com/office/officeart/2005/8/layout/lProcess3"/>
    <dgm:cxn modelId="{6D3B3B0D-BD12-4142-AE82-CA59F7CF0C33}" type="presOf" srcId="{E6C3E031-0559-E44C-87A4-BC073678FD28}" destId="{8AB5B013-65F0-334E-B185-C8F08FC1CBB9}" srcOrd="0" destOrd="0" presId="urn:microsoft.com/office/officeart/2005/8/layout/lProcess3"/>
    <dgm:cxn modelId="{7AAD4512-D01B-B446-95AA-903FD565447A}" srcId="{D0BB10DC-D3D7-1742-BFF5-C0E3A0A61A59}" destId="{E94CF54E-5F7F-5846-9E26-1A03421CF85D}" srcOrd="0" destOrd="0" parTransId="{328DC0D1-6865-C640-B177-944FECD8C841}" sibTransId="{82AEF4F3-ED8D-3348-84A7-973C57824286}"/>
    <dgm:cxn modelId="{12A8031B-FEBD-AA41-809F-67CB68F51A24}" type="presOf" srcId="{3742968D-E2E7-DE49-B9FC-C386CF29ABED}" destId="{AC1E6D71-0345-AF4C-9FE4-5A27F9F6107C}" srcOrd="0" destOrd="0" presId="urn:microsoft.com/office/officeart/2005/8/layout/lProcess3"/>
    <dgm:cxn modelId="{95F33D1E-7593-5B46-B9D6-B6F84A17BB95}" type="presOf" srcId="{1012024F-A420-C749-9944-31AC09DF70B7}" destId="{DC8CEB9D-75C5-2B4C-958D-25DF2A81AEC3}" srcOrd="0" destOrd="0" presId="urn:microsoft.com/office/officeart/2005/8/layout/lProcess3"/>
    <dgm:cxn modelId="{BB09E629-A9B4-3844-A139-0F0B05967937}" srcId="{E47ABCDC-3D4A-D646-A118-4982B06F5A8F}" destId="{504728B3-8C26-854C-A00B-CAA460B20933}" srcOrd="0" destOrd="0" parTransId="{4783CC09-A8CB-BD44-BA8C-9CA097BDB3BA}" sibTransId="{7F625A43-6DE2-B34E-9A9F-38B0770AD140}"/>
    <dgm:cxn modelId="{F6E8B934-46C8-EC48-96F5-D72481943BB1}" srcId="{FB74F9F3-A9D8-CB4F-96A1-F9DC103AD0FF}" destId="{E7BF14AE-82A8-3548-ADD0-E336503A7BA7}" srcOrd="2" destOrd="0" parTransId="{6AE195BE-50BD-344A-8224-88AFE80FCAC7}" sibTransId="{9911E0E2-CA88-4A4D-885C-51815BA344BC}"/>
    <dgm:cxn modelId="{4BB33040-9D7A-DB43-9BBF-36572BE405C3}" type="presOf" srcId="{91DA2D55-9B3B-6F4F-A2B1-6F580A3D1EAD}" destId="{3E6E0BCC-2336-8048-8B74-4EBE78324B56}" srcOrd="0" destOrd="0" presId="urn:microsoft.com/office/officeart/2005/8/layout/lProcess3"/>
    <dgm:cxn modelId="{1D0E6241-B037-E040-8E5B-A0CA39B1F4E9}" type="presOf" srcId="{1B61E904-04FD-6744-8206-EEA9A9499D91}" destId="{7064C817-6D3D-F744-8CE7-DDA594BE53C1}" srcOrd="0" destOrd="0" presId="urn:microsoft.com/office/officeart/2005/8/layout/lProcess3"/>
    <dgm:cxn modelId="{1BCEF743-50E5-CF45-916F-1E607A3D505B}" srcId="{1B61E904-04FD-6744-8206-EEA9A9499D91}" destId="{757D6A21-4621-8546-9B3F-2F422A959EA2}" srcOrd="1" destOrd="0" parTransId="{3A6884C5-C309-2340-8D7F-FAAC110E105E}" sibTransId="{58092CE4-9F26-4348-BFE0-167B90FA90EC}"/>
    <dgm:cxn modelId="{C0073648-A89F-7D45-9F36-AD4CB05954CA}" srcId="{ABE9EE29-1E9B-904C-94BC-E95B2740E474}" destId="{1B61E904-04FD-6744-8206-EEA9A9499D91}" srcOrd="0" destOrd="0" parTransId="{99C8E97C-2FCA-0345-AA2D-37BE7B87493B}" sibTransId="{40E0ECA8-EC46-C942-A088-F31280E95011}"/>
    <dgm:cxn modelId="{79F9FD48-78EB-A444-A10E-0FE740B5264D}" type="presOf" srcId="{504728B3-8C26-854C-A00B-CAA460B20933}" destId="{1003B6DA-0BC0-EC4D-AB2E-D63DC096AEF8}" srcOrd="0" destOrd="1" presId="urn:microsoft.com/office/officeart/2005/8/layout/lProcess3"/>
    <dgm:cxn modelId="{A366204E-7291-BA44-A463-BBC57518F725}" type="presOf" srcId="{79685A45-9B99-9049-8EC5-13F9B2B303D1}" destId="{8D3B4434-7482-C044-9858-363CCA4EDCA1}" srcOrd="0" destOrd="0" presId="urn:microsoft.com/office/officeart/2005/8/layout/lProcess3"/>
    <dgm:cxn modelId="{7F582552-7CF4-7C4F-9EC0-2971E7FD9ED6}" type="presOf" srcId="{56E20AB5-7CD3-6946-8587-3B6D3A4D0431}" destId="{1003B6DA-0BC0-EC4D-AB2E-D63DC096AEF8}" srcOrd="0" destOrd="2" presId="urn:microsoft.com/office/officeart/2005/8/layout/lProcess3"/>
    <dgm:cxn modelId="{9CD8185C-CE65-404B-BC68-40FC741EB314}" srcId="{E47ABCDC-3D4A-D646-A118-4982B06F5A8F}" destId="{56E20AB5-7CD3-6946-8587-3B6D3A4D0431}" srcOrd="1" destOrd="0" parTransId="{DFCC921A-CFBA-6742-B2C3-E3C9F9D61DC1}" sibTransId="{680AB12C-A334-C543-B81B-FFE844BFA47D}"/>
    <dgm:cxn modelId="{36B1685F-6B7E-DF4F-BBA8-0E74EB28A94E}" srcId="{E94CF54E-5F7F-5846-9E26-1A03421CF85D}" destId="{8F3E11B1-99E1-2948-9586-7E84F70C8FB3}" srcOrd="1" destOrd="0" parTransId="{7C97E347-33EE-3449-B564-75512E874CBB}" sibTransId="{56C93E2D-26AF-FE42-ACD2-16C7AA783B85}"/>
    <dgm:cxn modelId="{A6B71662-D342-EF42-AD3D-79AEA0ABB630}" type="presOf" srcId="{9C13135C-7A43-A94C-BCC2-E6632C2B3DF5}" destId="{8D3B4434-7482-C044-9858-363CCA4EDCA1}" srcOrd="0" destOrd="1" presId="urn:microsoft.com/office/officeart/2005/8/layout/lProcess3"/>
    <dgm:cxn modelId="{DDB06865-D267-8241-97A9-D2ECC20E8340}" srcId="{1012024F-A420-C749-9944-31AC09DF70B7}" destId="{DBAC36AB-C528-C94B-836F-FA30FFC4FC3D}" srcOrd="0" destOrd="0" parTransId="{A80DA944-E98C-134B-82E4-BB684D66438E}" sibTransId="{895A1FCF-95A0-4B41-B7EA-AD4E3EF4A434}"/>
    <dgm:cxn modelId="{19A07468-26CA-A54F-BBD0-A60C376AD409}" srcId="{3742968D-E2E7-DE49-B9FC-C386CF29ABED}" destId="{BE64F666-5789-AB4E-96F1-1672DA82249A}" srcOrd="1" destOrd="0" parTransId="{F3FFDC1D-83F9-7C4E-833D-02968AB98D4B}" sibTransId="{92DAA0FB-A154-FD40-B205-EAA19EF24B02}"/>
    <dgm:cxn modelId="{0C3B756B-829F-EE40-B20B-974B2EBA7180}" srcId="{1B61E904-04FD-6744-8206-EEA9A9499D91}" destId="{8C481FEF-4E39-024F-94C5-5186A7683C0A}" srcOrd="0" destOrd="0" parTransId="{7B3E9323-BA26-0446-931C-40CCD88366FD}" sibTransId="{90856974-02F0-5845-B5A3-3523F8C2710C}"/>
    <dgm:cxn modelId="{32B3316E-D72F-3746-9FAF-9F0C7F2ADCE3}" srcId="{FB74F9F3-A9D8-CB4F-96A1-F9DC103AD0FF}" destId="{E47ABCDC-3D4A-D646-A118-4982B06F5A8F}" srcOrd="3" destOrd="0" parTransId="{170533E0-F552-C643-A413-85FE8AB032C6}" sibTransId="{A2387699-58A5-4544-B494-86D98E538CDB}"/>
    <dgm:cxn modelId="{B5A71F83-85C2-244B-A87D-D08988CA5FAC}" type="presOf" srcId="{09DDD84F-958A-584E-839B-E1BDDEF58D2E}" destId="{FCAAFAA6-5AFD-6646-9ACD-4B376A496D9F}" srcOrd="0" destOrd="1" presId="urn:microsoft.com/office/officeart/2005/8/layout/lProcess3"/>
    <dgm:cxn modelId="{89321689-08D5-3B49-9ED7-E086B36D0773}" srcId="{ABE9EE29-1E9B-904C-94BC-E95B2740E474}" destId="{E6C3E031-0559-E44C-87A4-BC073678FD28}" srcOrd="1" destOrd="0" parTransId="{F4E67522-7458-1945-89AF-3B9F761526E4}" sibTransId="{71EE02B0-DD65-2C40-BC0B-D0D61C021AD0}"/>
    <dgm:cxn modelId="{AC1BA08A-9C04-EF46-BC67-6C08E9CE852B}" type="presOf" srcId="{B0EB0B7A-8AEB-BE46-8C1E-A0544DF248DF}" destId="{FCAAFAA6-5AFD-6646-9ACD-4B376A496D9F}" srcOrd="0" destOrd="0" presId="urn:microsoft.com/office/officeart/2005/8/layout/lProcess3"/>
    <dgm:cxn modelId="{E6E79E8C-82EE-E841-AF7D-BF26717E5F70}" srcId="{91DA2D55-9B3B-6F4F-A2B1-6F580A3D1EAD}" destId="{11EF708F-B29A-4049-A956-21516EB618CA}" srcOrd="0" destOrd="0" parTransId="{4EF3A2B9-79CE-634F-B09E-17A18A620AFF}" sibTransId="{D017E15F-7A82-9048-8644-F4BED98A7FFB}"/>
    <dgm:cxn modelId="{9FDBF48C-0809-6645-AB14-16AB3BDAB67B}" srcId="{79685A45-9B99-9049-8EC5-13F9B2B303D1}" destId="{9C13135C-7A43-A94C-BCC2-E6632C2B3DF5}" srcOrd="0" destOrd="0" parTransId="{44265E69-AA9B-1249-B245-CCE369446D1C}" sibTransId="{69CE9E3A-FF49-0C4B-8193-A4D58C637E87}"/>
    <dgm:cxn modelId="{0E69168F-BC7C-3E44-912A-82BC965D8BF5}" type="presOf" srcId="{DBAC36AB-C528-C94B-836F-FA30FFC4FC3D}" destId="{DC8CEB9D-75C5-2B4C-958D-25DF2A81AEC3}" srcOrd="0" destOrd="1" presId="urn:microsoft.com/office/officeart/2005/8/layout/lProcess3"/>
    <dgm:cxn modelId="{425AF49B-D2C8-764C-8D73-9D389E7BBE1A}" type="presOf" srcId="{ABE9EE29-1E9B-904C-94BC-E95B2740E474}" destId="{D2FB7BFD-C997-DF4A-AB22-9E01B63DE544}" srcOrd="0" destOrd="0" presId="urn:microsoft.com/office/officeart/2005/8/layout/lProcess3"/>
    <dgm:cxn modelId="{FE18899E-1597-5F40-8E22-8CFE63D9E168}" srcId="{91DA2D55-9B3B-6F4F-A2B1-6F580A3D1EAD}" destId="{ABE9EE29-1E9B-904C-94BC-E95B2740E474}" srcOrd="3" destOrd="0" parTransId="{0FDB4213-936E-6743-B198-5FCA8127B89E}" sibTransId="{036B4776-7722-8C43-8796-C001B0736200}"/>
    <dgm:cxn modelId="{3DB348A1-FBBD-0640-879D-17C244A3827F}" srcId="{3742968D-E2E7-DE49-B9FC-C386CF29ABED}" destId="{6D9BEA45-DED4-E647-B4DB-5B08073887DE}" srcOrd="0" destOrd="0" parTransId="{94B97019-116D-4E49-895A-C5F19216A781}" sibTransId="{AF7333BF-8AC1-8740-AC31-C179446EAA5F}"/>
    <dgm:cxn modelId="{48DE3FA2-2169-E748-B199-29F65B6DAAFA}" type="presOf" srcId="{E47ABCDC-3D4A-D646-A118-4982B06F5A8F}" destId="{1003B6DA-0BC0-EC4D-AB2E-D63DC096AEF8}" srcOrd="0" destOrd="0" presId="urn:microsoft.com/office/officeart/2005/8/layout/lProcess3"/>
    <dgm:cxn modelId="{085BB6A2-C0C4-EC41-840C-534C9F39AFD3}" type="presOf" srcId="{E7BF14AE-82A8-3548-ADD0-E336503A7BA7}" destId="{1C71EA81-516F-8249-A0F9-BFD866EF979F}" srcOrd="0" destOrd="0" presId="urn:microsoft.com/office/officeart/2005/8/layout/lProcess3"/>
    <dgm:cxn modelId="{676CC3A5-67C6-C548-A047-EC103A0087F2}" srcId="{D0BB10DC-D3D7-1742-BFF5-C0E3A0A61A59}" destId="{8B38D8D0-9AC7-5A41-ACED-17F76D82FBBF}" srcOrd="1" destOrd="0" parTransId="{C16D41A0-1653-C44D-98B8-8FFB9B5C8E49}" sibTransId="{828058FD-3F7B-9C45-9F21-32CD6192A4AD}"/>
    <dgm:cxn modelId="{FA58F0A9-99BE-5144-B321-5A91F9535031}" type="presOf" srcId="{6D9BEA45-DED4-E647-B4DB-5B08073887DE}" destId="{AC1E6D71-0345-AF4C-9FE4-5A27F9F6107C}" srcOrd="0" destOrd="1" presId="urn:microsoft.com/office/officeart/2005/8/layout/lProcess3"/>
    <dgm:cxn modelId="{4AF4A5AB-1EAB-D241-AD42-A8BB666329F1}" srcId="{E7BF14AE-82A8-3548-ADD0-E336503A7BA7}" destId="{AB543428-1E56-B24B-A34A-578CA5650949}" srcOrd="0" destOrd="0" parTransId="{E34E4A12-01D2-2141-B220-2AE38DEC7A1D}" sibTransId="{4855728B-C5D5-F844-B43C-3F52A9B202B7}"/>
    <dgm:cxn modelId="{02E7D2B3-940D-5343-B602-9F0A1DB13A58}" type="presOf" srcId="{843CFEDC-D191-924B-BDD7-83CA0ADAA7A9}" destId="{8AB5B013-65F0-334E-B185-C8F08FC1CBB9}" srcOrd="0" destOrd="1" presId="urn:microsoft.com/office/officeart/2005/8/layout/lProcess3"/>
    <dgm:cxn modelId="{338C5BB4-6DA0-B441-BFA6-5B1EA35F287C}" srcId="{11EF708F-B29A-4049-A956-21516EB618CA}" destId="{1012024F-A420-C749-9944-31AC09DF70B7}" srcOrd="0" destOrd="0" parTransId="{A57C5329-21BE-1348-A84D-7A60203D2B01}" sibTransId="{72C19413-62EB-E441-983D-83FE81594715}"/>
    <dgm:cxn modelId="{8D7F24B7-13FB-8747-AAB7-53DB6204E85E}" type="presOf" srcId="{E94CF54E-5F7F-5846-9E26-1A03421CF85D}" destId="{9F4B8DEE-08C8-B64B-A61E-5786FAF24448}" srcOrd="0" destOrd="0" presId="urn:microsoft.com/office/officeart/2005/8/layout/lProcess3"/>
    <dgm:cxn modelId="{E02308C1-45FF-7A45-83C1-717747C83DEB}" type="presOf" srcId="{422B6F67-4E12-9E45-B924-24A9B49E4055}" destId="{8672E09C-46ED-3843-9148-691C4F91AA52}" srcOrd="0" destOrd="1" presId="urn:microsoft.com/office/officeart/2005/8/layout/lProcess3"/>
    <dgm:cxn modelId="{21E355C5-3960-CA4A-A8DC-02BB11AB38A5}" srcId="{91DA2D55-9B3B-6F4F-A2B1-6F580A3D1EAD}" destId="{D0BB10DC-D3D7-1742-BFF5-C0E3A0A61A59}" srcOrd="2" destOrd="0" parTransId="{214EBE76-0768-344B-9B24-11C51891F38B}" sibTransId="{DDFFA5AA-454A-9845-BCE9-8DF3F5A86D2E}"/>
    <dgm:cxn modelId="{9D2605C6-7D5D-1D43-A451-6D9A0D78A614}" srcId="{11EF708F-B29A-4049-A956-21516EB618CA}" destId="{B0EB0B7A-8AEB-BE46-8C1E-A0544DF248DF}" srcOrd="1" destOrd="0" parTransId="{2D92F5EA-8569-3D40-81A8-6C62C45D35D5}" sibTransId="{6E51ECE1-B1AD-914F-8ED0-AA87B676D6B6}"/>
    <dgm:cxn modelId="{BF4472C6-58A4-3D4F-8CFE-5A008CC3991B}" srcId="{FB74F9F3-A9D8-CB4F-96A1-F9DC103AD0FF}" destId="{3742968D-E2E7-DE49-B9FC-C386CF29ABED}" srcOrd="0" destOrd="0" parTransId="{FFF0C3BA-5BF8-A042-B31D-D1069BEF99B6}" sibTransId="{E1030B05-0BAB-2E4F-90C7-F274EC172F8E}"/>
    <dgm:cxn modelId="{C829F5C7-FA09-2441-9CAB-BFB162B5C487}" type="presOf" srcId="{D0BB10DC-D3D7-1742-BFF5-C0E3A0A61A59}" destId="{7E2F33AD-34F0-9146-9160-4DFC1CBE440B}" srcOrd="0" destOrd="0" presId="urn:microsoft.com/office/officeart/2005/8/layout/lProcess3"/>
    <dgm:cxn modelId="{02191EC9-405E-4541-B060-BC4F9520ADC3}" type="presOf" srcId="{BE64F666-5789-AB4E-96F1-1672DA82249A}" destId="{AC1E6D71-0345-AF4C-9FE4-5A27F9F6107C}" srcOrd="0" destOrd="2" presId="urn:microsoft.com/office/officeart/2005/8/layout/lProcess3"/>
    <dgm:cxn modelId="{0D8C71CC-5B55-FD46-AD48-2DA9C67F57E5}" srcId="{B0EB0B7A-8AEB-BE46-8C1E-A0544DF248DF}" destId="{09DDD84F-958A-584E-839B-E1BDDEF58D2E}" srcOrd="0" destOrd="0" parTransId="{7E51F6BC-C13F-EE40-875B-2859E3613E9E}" sibTransId="{D499AC6E-F400-8C4F-9AE5-0EBBFDE6DD2A}"/>
    <dgm:cxn modelId="{EB35D0D0-6346-7144-BF80-6082CC70EDC8}" srcId="{91DA2D55-9B3B-6F4F-A2B1-6F580A3D1EAD}" destId="{FB74F9F3-A9D8-CB4F-96A1-F9DC103AD0FF}" srcOrd="1" destOrd="0" parTransId="{AB7A3E79-CBD7-604F-A75B-C07A8509E5F0}" sibTransId="{ECF1B244-072D-954A-8212-03DC17DEE109}"/>
    <dgm:cxn modelId="{CF2A8DD3-9629-B249-9788-DFC2EB2B5398}" srcId="{E94CF54E-5F7F-5846-9E26-1A03421CF85D}" destId="{F193C48C-199D-764D-8784-E9CF05F4F35C}" srcOrd="0" destOrd="0" parTransId="{64573CED-2D6A-6D42-B6FD-FF50C6E2FD2D}" sibTransId="{E16610D2-FE83-CD4C-A74F-003E2AE22536}"/>
    <dgm:cxn modelId="{B42C91D4-2340-FC4D-835D-504E89D9FE76}" type="presOf" srcId="{8F3E11B1-99E1-2948-9586-7E84F70C8FB3}" destId="{9F4B8DEE-08C8-B64B-A61E-5786FAF24448}" srcOrd="0" destOrd="2" presId="urn:microsoft.com/office/officeart/2005/8/layout/lProcess3"/>
    <dgm:cxn modelId="{F99218DA-8353-3943-A5D4-181C3FE5E737}" type="presOf" srcId="{F193C48C-199D-764D-8784-E9CF05F4F35C}" destId="{9F4B8DEE-08C8-B64B-A61E-5786FAF24448}" srcOrd="0" destOrd="1" presId="urn:microsoft.com/office/officeart/2005/8/layout/lProcess3"/>
    <dgm:cxn modelId="{9E399EDF-6D9D-194D-9B72-31E95F850BFF}" type="presOf" srcId="{757D6A21-4621-8546-9B3F-2F422A959EA2}" destId="{7064C817-6D3D-F744-8CE7-DDA594BE53C1}" srcOrd="0" destOrd="2" presId="urn:microsoft.com/office/officeart/2005/8/layout/lProcess3"/>
    <dgm:cxn modelId="{225A47E4-A835-214B-A43D-7C77F67DCA35}" srcId="{8B38D8D0-9AC7-5A41-ACED-17F76D82FBBF}" destId="{422B6F67-4E12-9E45-B924-24A9B49E4055}" srcOrd="0" destOrd="0" parTransId="{49529C63-3C3A-7D4F-9F97-8C2BAEF43648}" sibTransId="{1E85B323-4701-A644-9CC3-C9D70588F271}"/>
    <dgm:cxn modelId="{3EC017E7-5FE9-B14F-AC1B-CC9B9010B800}" type="presOf" srcId="{11EF708F-B29A-4049-A956-21516EB618CA}" destId="{2E55E8FB-2EEF-AA46-8FED-D0C9B82A164B}" srcOrd="0" destOrd="0" presId="urn:microsoft.com/office/officeart/2005/8/layout/lProcess3"/>
    <dgm:cxn modelId="{1C7934EA-AE4A-8D4A-B39A-9E8EDA8F4633}" type="presOf" srcId="{FB74F9F3-A9D8-CB4F-96A1-F9DC103AD0FF}" destId="{661AD05A-6F8B-2247-B5E2-5684B1BD63A6}" srcOrd="0" destOrd="0" presId="urn:microsoft.com/office/officeart/2005/8/layout/lProcess3"/>
    <dgm:cxn modelId="{CEF684F2-E6AA-9846-83C7-B7B5F36AD96F}" type="presOf" srcId="{8C481FEF-4E39-024F-94C5-5186A7683C0A}" destId="{7064C817-6D3D-F744-8CE7-DDA594BE53C1}" srcOrd="0" destOrd="1" presId="urn:microsoft.com/office/officeart/2005/8/layout/lProcess3"/>
    <dgm:cxn modelId="{E98E3EF4-30BF-A444-91BB-7F234C476C1F}" srcId="{FB74F9F3-A9D8-CB4F-96A1-F9DC103AD0FF}" destId="{79685A45-9B99-9049-8EC5-13F9B2B303D1}" srcOrd="1" destOrd="0" parTransId="{343549BD-AC7B-6E43-BA59-D1B2C8165DAC}" sibTransId="{AA461BE0-04C8-604A-A83C-A8F784B75986}"/>
    <dgm:cxn modelId="{17D1F1F9-89CD-644C-A579-10A6D78BC782}" type="presOf" srcId="{AB543428-1E56-B24B-A34A-578CA5650949}" destId="{1C71EA81-516F-8249-A0F9-BFD866EF979F}" srcOrd="0" destOrd="1" presId="urn:microsoft.com/office/officeart/2005/8/layout/lProcess3"/>
    <dgm:cxn modelId="{9F0D99E0-CE22-2A4F-BEE2-83B10BED059E}" type="presParOf" srcId="{3E6E0BCC-2336-8048-8B74-4EBE78324B56}" destId="{8C5F4F1A-C005-2342-A4BD-39EA73EA0BA4}" srcOrd="0" destOrd="0" presId="urn:microsoft.com/office/officeart/2005/8/layout/lProcess3"/>
    <dgm:cxn modelId="{3E51B102-956E-DE40-8FCA-1BD4130F4DA6}" type="presParOf" srcId="{8C5F4F1A-C005-2342-A4BD-39EA73EA0BA4}" destId="{2E55E8FB-2EEF-AA46-8FED-D0C9B82A164B}" srcOrd="0" destOrd="0" presId="urn:microsoft.com/office/officeart/2005/8/layout/lProcess3"/>
    <dgm:cxn modelId="{4F958165-B723-0B4C-A940-C91CFFA1BDC5}" type="presParOf" srcId="{8C5F4F1A-C005-2342-A4BD-39EA73EA0BA4}" destId="{26B17D43-B776-3D4B-8532-6A1F0B06D53E}" srcOrd="1" destOrd="0" presId="urn:microsoft.com/office/officeart/2005/8/layout/lProcess3"/>
    <dgm:cxn modelId="{BC74B5F2-45D7-B844-AE58-F49D91B8CFA0}" type="presParOf" srcId="{8C5F4F1A-C005-2342-A4BD-39EA73EA0BA4}" destId="{DC8CEB9D-75C5-2B4C-958D-25DF2A81AEC3}" srcOrd="2" destOrd="0" presId="urn:microsoft.com/office/officeart/2005/8/layout/lProcess3"/>
    <dgm:cxn modelId="{27249AB5-32FE-BB44-9C1B-D75F268094F5}" type="presParOf" srcId="{8C5F4F1A-C005-2342-A4BD-39EA73EA0BA4}" destId="{E10CAAF4-2919-5444-BDE6-C9D9DAA87A02}" srcOrd="3" destOrd="0" presId="urn:microsoft.com/office/officeart/2005/8/layout/lProcess3"/>
    <dgm:cxn modelId="{D3B71716-5ADC-F445-A630-E2058854A5B6}" type="presParOf" srcId="{8C5F4F1A-C005-2342-A4BD-39EA73EA0BA4}" destId="{FCAAFAA6-5AFD-6646-9ACD-4B376A496D9F}" srcOrd="4" destOrd="0" presId="urn:microsoft.com/office/officeart/2005/8/layout/lProcess3"/>
    <dgm:cxn modelId="{8E79AC16-395A-0F4F-934A-0D02CF12403B}" type="presParOf" srcId="{3E6E0BCC-2336-8048-8B74-4EBE78324B56}" destId="{DC50A840-E718-B44F-9AF0-361CEF805CD4}" srcOrd="1" destOrd="0" presId="urn:microsoft.com/office/officeart/2005/8/layout/lProcess3"/>
    <dgm:cxn modelId="{28E95421-5535-EE4A-8DBA-3C05387DB733}" type="presParOf" srcId="{3E6E0BCC-2336-8048-8B74-4EBE78324B56}" destId="{D774FABC-EE61-8245-AE51-5A458B6AE74F}" srcOrd="2" destOrd="0" presId="urn:microsoft.com/office/officeart/2005/8/layout/lProcess3"/>
    <dgm:cxn modelId="{0637B6DA-1D25-D74F-9CB2-64E8B8F9BBF8}" type="presParOf" srcId="{D774FABC-EE61-8245-AE51-5A458B6AE74F}" destId="{661AD05A-6F8B-2247-B5E2-5684B1BD63A6}" srcOrd="0" destOrd="0" presId="urn:microsoft.com/office/officeart/2005/8/layout/lProcess3"/>
    <dgm:cxn modelId="{42FFED8C-80F4-6844-ADD3-580E547DD78C}" type="presParOf" srcId="{D774FABC-EE61-8245-AE51-5A458B6AE74F}" destId="{73E1CD09-6DDE-994F-A964-F427AB144224}" srcOrd="1" destOrd="0" presId="urn:microsoft.com/office/officeart/2005/8/layout/lProcess3"/>
    <dgm:cxn modelId="{86AD4029-D9E1-F444-B5BC-3414F82FCE9C}" type="presParOf" srcId="{D774FABC-EE61-8245-AE51-5A458B6AE74F}" destId="{AC1E6D71-0345-AF4C-9FE4-5A27F9F6107C}" srcOrd="2" destOrd="0" presId="urn:microsoft.com/office/officeart/2005/8/layout/lProcess3"/>
    <dgm:cxn modelId="{5FEAFABC-37F9-CC41-A819-A87FF2353E55}" type="presParOf" srcId="{D774FABC-EE61-8245-AE51-5A458B6AE74F}" destId="{216E6BD5-FCC9-4F4B-A844-E5F8AB8D73FF}" srcOrd="3" destOrd="0" presId="urn:microsoft.com/office/officeart/2005/8/layout/lProcess3"/>
    <dgm:cxn modelId="{6D1CE56E-7196-E24D-8F08-807B2CEA6840}" type="presParOf" srcId="{D774FABC-EE61-8245-AE51-5A458B6AE74F}" destId="{8D3B4434-7482-C044-9858-363CCA4EDCA1}" srcOrd="4" destOrd="0" presId="urn:microsoft.com/office/officeart/2005/8/layout/lProcess3"/>
    <dgm:cxn modelId="{EC446C1A-28BC-1749-B79A-F961EFD86A14}" type="presParOf" srcId="{D774FABC-EE61-8245-AE51-5A458B6AE74F}" destId="{AC9F3476-48D0-074A-BCEE-77299490609E}" srcOrd="5" destOrd="0" presId="urn:microsoft.com/office/officeart/2005/8/layout/lProcess3"/>
    <dgm:cxn modelId="{505064C8-DAD8-3448-9A43-2E712303D9EB}" type="presParOf" srcId="{D774FABC-EE61-8245-AE51-5A458B6AE74F}" destId="{1C71EA81-516F-8249-A0F9-BFD866EF979F}" srcOrd="6" destOrd="0" presId="urn:microsoft.com/office/officeart/2005/8/layout/lProcess3"/>
    <dgm:cxn modelId="{943FCB29-3F4A-3944-A87C-E2DAEAAA31EE}" type="presParOf" srcId="{D774FABC-EE61-8245-AE51-5A458B6AE74F}" destId="{319BE58B-623D-B34D-9516-38432F12E694}" srcOrd="7" destOrd="0" presId="urn:microsoft.com/office/officeart/2005/8/layout/lProcess3"/>
    <dgm:cxn modelId="{A7A993A5-6F84-F742-9D54-FA30D46CA42F}" type="presParOf" srcId="{D774FABC-EE61-8245-AE51-5A458B6AE74F}" destId="{1003B6DA-0BC0-EC4D-AB2E-D63DC096AEF8}" srcOrd="8" destOrd="0" presId="urn:microsoft.com/office/officeart/2005/8/layout/lProcess3"/>
    <dgm:cxn modelId="{5F218278-B1A2-7744-916E-EE7B657722A4}" type="presParOf" srcId="{3E6E0BCC-2336-8048-8B74-4EBE78324B56}" destId="{4D2D937F-BC5E-1A4A-B80A-492828D4FCEA}" srcOrd="3" destOrd="0" presId="urn:microsoft.com/office/officeart/2005/8/layout/lProcess3"/>
    <dgm:cxn modelId="{6E944FA7-3BDE-5548-B3EA-087F7D77169E}" type="presParOf" srcId="{3E6E0BCC-2336-8048-8B74-4EBE78324B56}" destId="{339C94EF-F2CB-324D-8FB3-BDEDDEA6EE23}" srcOrd="4" destOrd="0" presId="urn:microsoft.com/office/officeart/2005/8/layout/lProcess3"/>
    <dgm:cxn modelId="{7D22439A-867F-1943-A4AB-DF27DB161581}" type="presParOf" srcId="{339C94EF-F2CB-324D-8FB3-BDEDDEA6EE23}" destId="{7E2F33AD-34F0-9146-9160-4DFC1CBE440B}" srcOrd="0" destOrd="0" presId="urn:microsoft.com/office/officeart/2005/8/layout/lProcess3"/>
    <dgm:cxn modelId="{D22B8E36-28D6-D44E-BE7C-5470358B205C}" type="presParOf" srcId="{339C94EF-F2CB-324D-8FB3-BDEDDEA6EE23}" destId="{E8095E87-EA8C-8C46-B709-8B757BA3205A}" srcOrd="1" destOrd="0" presId="urn:microsoft.com/office/officeart/2005/8/layout/lProcess3"/>
    <dgm:cxn modelId="{7D07497A-5C90-BE47-801F-13DA2C2208AA}" type="presParOf" srcId="{339C94EF-F2CB-324D-8FB3-BDEDDEA6EE23}" destId="{9F4B8DEE-08C8-B64B-A61E-5786FAF24448}" srcOrd="2" destOrd="0" presId="urn:microsoft.com/office/officeart/2005/8/layout/lProcess3"/>
    <dgm:cxn modelId="{B285D186-057B-2C43-8434-58310BB00FCA}" type="presParOf" srcId="{339C94EF-F2CB-324D-8FB3-BDEDDEA6EE23}" destId="{5E7BE3CE-39B8-6841-A202-B354CB9FDAB6}" srcOrd="3" destOrd="0" presId="urn:microsoft.com/office/officeart/2005/8/layout/lProcess3"/>
    <dgm:cxn modelId="{37D0F189-3E90-224A-80ED-A76830CAAD0D}" type="presParOf" srcId="{339C94EF-F2CB-324D-8FB3-BDEDDEA6EE23}" destId="{8672E09C-46ED-3843-9148-691C4F91AA52}" srcOrd="4" destOrd="0" presId="urn:microsoft.com/office/officeart/2005/8/layout/lProcess3"/>
    <dgm:cxn modelId="{1F29B91D-BFF7-0F49-AC7B-43917F2C166C}" type="presParOf" srcId="{3E6E0BCC-2336-8048-8B74-4EBE78324B56}" destId="{6C440D65-C10A-E94B-ACFC-1AD5F081DAEA}" srcOrd="5" destOrd="0" presId="urn:microsoft.com/office/officeart/2005/8/layout/lProcess3"/>
    <dgm:cxn modelId="{D777C093-D3F7-7A4E-895F-42B9EF8A7B3A}" type="presParOf" srcId="{3E6E0BCC-2336-8048-8B74-4EBE78324B56}" destId="{EDC78125-772A-C54F-AAA5-CA9B7729D09C}" srcOrd="6" destOrd="0" presId="urn:microsoft.com/office/officeart/2005/8/layout/lProcess3"/>
    <dgm:cxn modelId="{4E3A8219-B6B5-9D4B-A3C6-D242C70323B1}" type="presParOf" srcId="{EDC78125-772A-C54F-AAA5-CA9B7729D09C}" destId="{D2FB7BFD-C997-DF4A-AB22-9E01B63DE544}" srcOrd="0" destOrd="0" presId="urn:microsoft.com/office/officeart/2005/8/layout/lProcess3"/>
    <dgm:cxn modelId="{5744012F-EC94-A34B-918E-F665BDCA574D}" type="presParOf" srcId="{EDC78125-772A-C54F-AAA5-CA9B7729D09C}" destId="{0B347ADD-C8DA-0C49-BF0F-D61EF04920FF}" srcOrd="1" destOrd="0" presId="urn:microsoft.com/office/officeart/2005/8/layout/lProcess3"/>
    <dgm:cxn modelId="{D8C1124A-7932-964B-B481-BE7D3F1A96A1}" type="presParOf" srcId="{EDC78125-772A-C54F-AAA5-CA9B7729D09C}" destId="{7064C817-6D3D-F744-8CE7-DDA594BE53C1}" srcOrd="2" destOrd="0" presId="urn:microsoft.com/office/officeart/2005/8/layout/lProcess3"/>
    <dgm:cxn modelId="{006BE20C-88F9-774A-B8F2-111C605A8A36}" type="presParOf" srcId="{EDC78125-772A-C54F-AAA5-CA9B7729D09C}" destId="{11C31105-8414-D74C-B051-6BDB3990C2F3}" srcOrd="3" destOrd="0" presId="urn:microsoft.com/office/officeart/2005/8/layout/lProcess3"/>
    <dgm:cxn modelId="{F3FEF75C-F981-2D48-8B80-465EE39D29A8}" type="presParOf" srcId="{EDC78125-772A-C54F-AAA5-CA9B7729D09C}" destId="{8AB5B013-65F0-334E-B185-C8F08FC1CBB9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55E8FB-2EEF-AA46-8FED-D0C9B82A164B}">
      <dsp:nvSpPr>
        <dsp:cNvPr id="0" name=""/>
        <dsp:cNvSpPr/>
      </dsp:nvSpPr>
      <dsp:spPr>
        <a:xfrm>
          <a:off x="1471" y="476334"/>
          <a:ext cx="2937665" cy="11750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Conceptualization</a:t>
          </a:r>
        </a:p>
      </dsp:txBody>
      <dsp:txXfrm>
        <a:off x="589004" y="476334"/>
        <a:ext cx="1762599" cy="1175066"/>
      </dsp:txXfrm>
    </dsp:sp>
    <dsp:sp modelId="{DC8CEB9D-75C5-2B4C-958D-25DF2A81AEC3}">
      <dsp:nvSpPr>
        <dsp:cNvPr id="0" name=""/>
        <dsp:cNvSpPr/>
      </dsp:nvSpPr>
      <dsp:spPr>
        <a:xfrm>
          <a:off x="2557240" y="576215"/>
          <a:ext cx="2438262" cy="9753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Medical specialties ontology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MSO</a:t>
          </a:r>
        </a:p>
      </dsp:txBody>
      <dsp:txXfrm>
        <a:off x="3044893" y="576215"/>
        <a:ext cx="1462957" cy="975305"/>
      </dsp:txXfrm>
    </dsp:sp>
    <dsp:sp modelId="{FCAAFAA6-5AFD-6646-9ACD-4B376A496D9F}">
      <dsp:nvSpPr>
        <dsp:cNvPr id="0" name=""/>
        <dsp:cNvSpPr/>
      </dsp:nvSpPr>
      <dsp:spPr>
        <a:xfrm>
          <a:off x="4654146" y="576215"/>
          <a:ext cx="2438262" cy="9753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Application ontology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populated with medical facilities</a:t>
          </a:r>
        </a:p>
      </dsp:txBody>
      <dsp:txXfrm>
        <a:off x="5141799" y="576215"/>
        <a:ext cx="1462957" cy="975305"/>
      </dsp:txXfrm>
    </dsp:sp>
    <dsp:sp modelId="{661AD05A-6F8B-2247-B5E2-5684B1BD63A6}">
      <dsp:nvSpPr>
        <dsp:cNvPr id="0" name=""/>
        <dsp:cNvSpPr/>
      </dsp:nvSpPr>
      <dsp:spPr>
        <a:xfrm>
          <a:off x="1471" y="1815910"/>
          <a:ext cx="2937665" cy="11750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Profiling</a:t>
          </a:r>
        </a:p>
      </dsp:txBody>
      <dsp:txXfrm>
        <a:off x="589004" y="1815910"/>
        <a:ext cx="1762599" cy="1175066"/>
      </dsp:txXfrm>
    </dsp:sp>
    <dsp:sp modelId="{AC1E6D71-0345-AF4C-9FE4-5A27F9F6107C}">
      <dsp:nvSpPr>
        <dsp:cNvPr id="0" name=""/>
        <dsp:cNvSpPr/>
      </dsp:nvSpPr>
      <dsp:spPr>
        <a:xfrm>
          <a:off x="2557240" y="1915791"/>
          <a:ext cx="2438262" cy="9753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0" kern="1200" dirty="0">
              <a:solidFill>
                <a:schemeClr val="tx1"/>
              </a:solidFill>
            </a:rPr>
            <a:t>Health Service</a:t>
          </a:r>
          <a:endParaRPr lang="es-MX" sz="1400" b="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b="0" kern="1200" dirty="0"/>
            <a:t>Public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b="0" kern="1200" dirty="0"/>
            <a:t>Private</a:t>
          </a:r>
        </a:p>
      </dsp:txBody>
      <dsp:txXfrm>
        <a:off x="3044893" y="1915791"/>
        <a:ext cx="1462957" cy="975305"/>
      </dsp:txXfrm>
    </dsp:sp>
    <dsp:sp modelId="{8D3B4434-7482-C044-9858-363CCA4EDCA1}">
      <dsp:nvSpPr>
        <dsp:cNvPr id="0" name=""/>
        <dsp:cNvSpPr/>
      </dsp:nvSpPr>
      <dsp:spPr>
        <a:xfrm>
          <a:off x="4654146" y="1915791"/>
          <a:ext cx="2438262" cy="9753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Medical facility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which the user can access</a:t>
          </a:r>
        </a:p>
      </dsp:txBody>
      <dsp:txXfrm>
        <a:off x="5141799" y="1915791"/>
        <a:ext cx="1462957" cy="975305"/>
      </dsp:txXfrm>
    </dsp:sp>
    <dsp:sp modelId="{1C71EA81-516F-8249-A0F9-BFD866EF979F}">
      <dsp:nvSpPr>
        <dsp:cNvPr id="0" name=""/>
        <dsp:cNvSpPr/>
      </dsp:nvSpPr>
      <dsp:spPr>
        <a:xfrm>
          <a:off x="6751052" y="1915791"/>
          <a:ext cx="2438262" cy="9753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Medical specialty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from MSO</a:t>
          </a:r>
        </a:p>
      </dsp:txBody>
      <dsp:txXfrm>
        <a:off x="7238705" y="1915791"/>
        <a:ext cx="1462957" cy="975305"/>
      </dsp:txXfrm>
    </dsp:sp>
    <dsp:sp modelId="{1003B6DA-0BC0-EC4D-AB2E-D63DC096AEF8}">
      <dsp:nvSpPr>
        <dsp:cNvPr id="0" name=""/>
        <dsp:cNvSpPr/>
      </dsp:nvSpPr>
      <dsp:spPr>
        <a:xfrm>
          <a:off x="8847958" y="1915791"/>
          <a:ext cx="2438262" cy="9753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Location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from sensor (mobile device)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provided by user</a:t>
          </a:r>
        </a:p>
      </dsp:txBody>
      <dsp:txXfrm>
        <a:off x="9335611" y="1915791"/>
        <a:ext cx="1462957" cy="975305"/>
      </dsp:txXfrm>
    </dsp:sp>
    <dsp:sp modelId="{7E2F33AD-34F0-9146-9160-4DFC1CBE440B}">
      <dsp:nvSpPr>
        <dsp:cNvPr id="0" name=""/>
        <dsp:cNvSpPr/>
      </dsp:nvSpPr>
      <dsp:spPr>
        <a:xfrm>
          <a:off x="1471" y="3155486"/>
          <a:ext cx="2937665" cy="11750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Semantic processing</a:t>
          </a:r>
        </a:p>
      </dsp:txBody>
      <dsp:txXfrm>
        <a:off x="589004" y="3155486"/>
        <a:ext cx="1762599" cy="1175066"/>
      </dsp:txXfrm>
    </dsp:sp>
    <dsp:sp modelId="{9F4B8DEE-08C8-B64B-A61E-5786FAF24448}">
      <dsp:nvSpPr>
        <dsp:cNvPr id="0" name=""/>
        <dsp:cNvSpPr/>
      </dsp:nvSpPr>
      <dsp:spPr>
        <a:xfrm>
          <a:off x="2557240" y="3255366"/>
          <a:ext cx="2438262" cy="9753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Semantic query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matching profile with medical facillities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searching on application ontology</a:t>
          </a:r>
        </a:p>
      </dsp:txBody>
      <dsp:txXfrm>
        <a:off x="3044893" y="3255366"/>
        <a:ext cx="1462957" cy="975305"/>
      </dsp:txXfrm>
    </dsp:sp>
    <dsp:sp modelId="{8672E09C-46ED-3843-9148-691C4F91AA52}">
      <dsp:nvSpPr>
        <dsp:cNvPr id="0" name=""/>
        <dsp:cNvSpPr/>
      </dsp:nvSpPr>
      <dsp:spPr>
        <a:xfrm>
          <a:off x="4654146" y="3255366"/>
          <a:ext cx="2438262" cy="9753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Ranking attention algorithm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integration of similarity of specialties, medical facilities and doctors</a:t>
          </a:r>
        </a:p>
      </dsp:txBody>
      <dsp:txXfrm>
        <a:off x="5141799" y="3255366"/>
        <a:ext cx="1462957" cy="975305"/>
      </dsp:txXfrm>
    </dsp:sp>
    <dsp:sp modelId="{D2FB7BFD-C997-DF4A-AB22-9E01B63DE544}">
      <dsp:nvSpPr>
        <dsp:cNvPr id="0" name=""/>
        <dsp:cNvSpPr/>
      </dsp:nvSpPr>
      <dsp:spPr>
        <a:xfrm>
          <a:off x="1471" y="4495061"/>
          <a:ext cx="2937665" cy="11750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Mapping</a:t>
          </a:r>
        </a:p>
      </dsp:txBody>
      <dsp:txXfrm>
        <a:off x="589004" y="4495061"/>
        <a:ext cx="1762599" cy="1175066"/>
      </dsp:txXfrm>
    </dsp:sp>
    <dsp:sp modelId="{7064C817-6D3D-F744-8CE7-DDA594BE53C1}">
      <dsp:nvSpPr>
        <dsp:cNvPr id="0" name=""/>
        <dsp:cNvSpPr/>
      </dsp:nvSpPr>
      <dsp:spPr>
        <a:xfrm>
          <a:off x="2557240" y="4594942"/>
          <a:ext cx="2438262" cy="9753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Visualization of results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based on ranking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web GIS application</a:t>
          </a:r>
        </a:p>
      </dsp:txBody>
      <dsp:txXfrm>
        <a:off x="3044893" y="4594942"/>
        <a:ext cx="1462957" cy="975305"/>
      </dsp:txXfrm>
    </dsp:sp>
    <dsp:sp modelId="{8AB5B013-65F0-334E-B185-C8F08FC1CBB9}">
      <dsp:nvSpPr>
        <dsp:cNvPr id="0" name=""/>
        <dsp:cNvSpPr/>
      </dsp:nvSpPr>
      <dsp:spPr>
        <a:xfrm>
          <a:off x="4654146" y="4594942"/>
          <a:ext cx="2438262" cy="9753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Routing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100" kern="1200" dirty="0"/>
            <a:t>based on user selection</a:t>
          </a:r>
        </a:p>
      </dsp:txBody>
      <dsp:txXfrm>
        <a:off x="5141799" y="4594942"/>
        <a:ext cx="1462957" cy="975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80E95-EF1E-1E45-ADC5-CCADF3CACD27}" type="datetimeFigureOut">
              <a:rPr lang="es-MX" smtClean="0"/>
              <a:t>14/12/22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B9563-6B2E-794F-8548-49368B44C82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447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73573-FCCF-A448-9FD5-6E1D15D5721F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8285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73573-FCCF-A448-9FD5-6E1D15D5721F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7050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6DA017-07E8-F23D-F39A-01355211F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734BC7-1CB9-20F3-6194-76958558A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6F5B2D-01C4-E791-ED45-AD71F2C2D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F1D1-4467-6947-B9F4-B9E3617449DC}" type="datetimeFigureOut">
              <a:rPr lang="es-MX" smtClean="0"/>
              <a:t>14/12/22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D433A8-B05F-A984-023D-3FD1F404F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FBAABE-CA62-3D3C-AD0A-023FD0A9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0B7CB-B792-C34D-9C78-712D2C782B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6406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9B88F-340B-0C30-09F1-7EBE7AE7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C68E043-FF7D-3F4A-4DA9-7FF7993392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9FFF8C-AE46-CDA4-CED0-6FEBA7B90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F1D1-4467-6947-B9F4-B9E3617449DC}" type="datetimeFigureOut">
              <a:rPr lang="es-MX" smtClean="0"/>
              <a:t>14/12/22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C74CF0-83DA-6B42-5A8B-62F85B9E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7C800D-2002-E9E1-8301-B096FD65D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0B7CB-B792-C34D-9C78-712D2C782B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3572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B9A6A45-1BB0-CED0-7EE9-D3C439B318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21251A3-9740-F33F-CFB4-96977E472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661256-2FBC-3982-103E-B504200E0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F1D1-4467-6947-B9F4-B9E3617449DC}" type="datetimeFigureOut">
              <a:rPr lang="es-MX" smtClean="0"/>
              <a:t>14/12/22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D4BDDD-F322-00DD-CBC9-8A5CFA5F6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B2DD94-1FE9-BCD1-F7A6-E02E03EB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0B7CB-B792-C34D-9C78-712D2C782B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7579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F535FA-587C-1D72-D45C-5C17843A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91CEEF-E2D2-7C04-CE59-4CBC8BF30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752706-FED0-3329-B24B-4BE159609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F1D1-4467-6947-B9F4-B9E3617449DC}" type="datetimeFigureOut">
              <a:rPr lang="es-MX" smtClean="0"/>
              <a:t>14/12/22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E0F5B5-7565-C846-C9DE-49AA106D0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9B8B4D-F255-56B4-F095-15A66AB76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0B7CB-B792-C34D-9C78-712D2C782B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4164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BC158A-D3C8-0858-2464-780BB27D0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B55B4E-886F-9D48-3139-1758CACFC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EC2745-6E5B-009E-CC34-10547C6EB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F1D1-4467-6947-B9F4-B9E3617449DC}" type="datetimeFigureOut">
              <a:rPr lang="es-MX" smtClean="0"/>
              <a:t>14/12/22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14725B-E5A8-C06A-356B-4D77BA19D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C4CCDD-35B4-0C19-7A3C-F3504631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0B7CB-B792-C34D-9C78-712D2C782B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6372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85366-9DDE-C012-025E-E430BE556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99844F-3C92-4181-F696-DF67A0D1B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415D517-0CAA-7D6E-DFCD-54CBFEDA3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F3CE911-A33C-728B-92E2-1DBBC2B68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F1D1-4467-6947-B9F4-B9E3617449DC}" type="datetimeFigureOut">
              <a:rPr lang="es-MX" smtClean="0"/>
              <a:t>14/12/22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C17872A-6389-C476-09B0-DE52DBAB2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A02CE8-8B76-4034-BD3C-1B65C42BC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0B7CB-B792-C34D-9C78-712D2C782B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8073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77B060-08D0-537A-CD65-1E5278AE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C66E39-0354-E8F7-560E-FF473C21F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2EA9B00-B2A1-895E-E20B-8DE42E3F5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8E3756B-7946-3934-99E1-63AE2E338E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5576E34-9A3E-0449-F278-364F09EB0E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90ED3DF-8FFB-81A0-6388-0994A5CE3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F1D1-4467-6947-B9F4-B9E3617449DC}" type="datetimeFigureOut">
              <a:rPr lang="es-MX" smtClean="0"/>
              <a:t>14/12/22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45B1C26-DF4A-1CCC-3609-0AE2916AB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256C9E-D11E-BAF3-162D-D5A7DE31D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0B7CB-B792-C34D-9C78-712D2C782B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3456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7F6F57-F862-F9BB-3175-BD9FA783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F2D687A-3FDC-E949-7FB8-DDE958BB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F1D1-4467-6947-B9F4-B9E3617449DC}" type="datetimeFigureOut">
              <a:rPr lang="es-MX" smtClean="0"/>
              <a:t>14/12/22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8D7C14-DAEE-4EA8-5294-48868C35A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8E6EFE5-C64A-8D7C-43B9-458C11828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0B7CB-B792-C34D-9C78-712D2C782B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6710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B99F9FC-B49C-BEC8-9FE4-D32C9BF95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F1D1-4467-6947-B9F4-B9E3617449DC}" type="datetimeFigureOut">
              <a:rPr lang="es-MX" smtClean="0"/>
              <a:t>14/12/22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9974287-2A8C-7A7E-22BB-0EDB3E8AF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DE47DC-F2CC-63B6-BAF5-003DB99A6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0B7CB-B792-C34D-9C78-712D2C782B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2313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043770-216C-E1C6-C72A-2EF99AFA4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DEFC81-FA55-B799-2D66-E7023D070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D84F8B-8EE9-8D59-3F15-A2D6217D4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DCAA56-AB22-D38B-4CBE-53BB3F62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F1D1-4467-6947-B9F4-B9E3617449DC}" type="datetimeFigureOut">
              <a:rPr lang="es-MX" smtClean="0"/>
              <a:t>14/12/22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0BA084-4714-5197-39CF-C7FCAA570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B01C9FF-0735-9E46-79E5-7028CA48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0B7CB-B792-C34D-9C78-712D2C782B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7268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1A23F-DECA-3878-1110-7F76E3F0F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A0D1265-37A1-4E97-854A-74BC660C1D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3417312-348F-2C48-45BA-5803E63BC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2AA1F59-37CB-871E-AA38-BB9A0699C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F1D1-4467-6947-B9F4-B9E3617449DC}" type="datetimeFigureOut">
              <a:rPr lang="es-MX" smtClean="0"/>
              <a:t>14/12/22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C96729-0CA0-ED7A-51C0-CC5ACEEEF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391A43-E537-6C11-3B9A-940F7C19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0B7CB-B792-C34D-9C78-712D2C782B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6184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3218813-01B2-B716-06DE-712D8E2A9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EEA310-8526-06D3-7377-FF34DC840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2E64D6-6ACE-AA28-F67A-C5404EEE7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2F1D1-4467-6947-B9F4-B9E3617449DC}" type="datetimeFigureOut">
              <a:rPr lang="es-MX" smtClean="0"/>
              <a:t>14/12/22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339CAA-B6C9-B880-17D4-B9EF027A9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A9B903-B0DB-2598-D1DF-BDEB870CB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0B7CB-B792-C34D-9C78-712D2C782B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365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5" Type="http://schemas.openxmlformats.org/officeDocument/2006/relationships/image" Target="../media/image5.jpg"/><Relationship Id="rId15" Type="http://schemas.openxmlformats.org/officeDocument/2006/relationships/image" Target="../media/image14.png"/><Relationship Id="rId10" Type="http://schemas.openxmlformats.org/officeDocument/2006/relationships/image" Target="../media/image9.jpg"/><Relationship Id="rId19" Type="http://schemas.openxmlformats.org/officeDocument/2006/relationships/image" Target="../media/image18.png"/><Relationship Id="rId4" Type="http://schemas.openxmlformats.org/officeDocument/2006/relationships/image" Target="../media/image4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68C632E4-4E4A-8CAF-2B2A-28BDE8DDE646}"/>
              </a:ext>
            </a:extLst>
          </p:cNvPr>
          <p:cNvGrpSpPr/>
          <p:nvPr/>
        </p:nvGrpSpPr>
        <p:grpSpPr>
          <a:xfrm>
            <a:off x="1592580" y="1264920"/>
            <a:ext cx="3703320" cy="3048816"/>
            <a:chOff x="914400" y="1851660"/>
            <a:chExt cx="3703320" cy="3048816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8E242D34-F874-F33D-0275-86F7D853F8B7}"/>
                </a:ext>
              </a:extLst>
            </p:cNvPr>
            <p:cNvSpPr/>
            <p:nvPr/>
          </p:nvSpPr>
          <p:spPr>
            <a:xfrm>
              <a:off x="1159209" y="2006980"/>
              <a:ext cx="3275954" cy="4215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b="1" dirty="0">
                  <a:solidFill>
                    <a:schemeClr val="tx1"/>
                  </a:solidFill>
                </a:rPr>
                <a:t>Medical Specialties</a:t>
              </a:r>
            </a:p>
          </p:txBody>
        </p:sp>
        <p:sp>
          <p:nvSpPr>
            <p:cNvPr id="7" name="Flecha izquierda y derecha 6">
              <a:extLst>
                <a:ext uri="{FF2B5EF4-FFF2-40B4-BE49-F238E27FC236}">
                  <a16:creationId xmlns:a16="http://schemas.microsoft.com/office/drawing/2014/main" id="{2908DF78-25B4-D352-AC26-E8CC3ACB2F1D}"/>
                </a:ext>
              </a:extLst>
            </p:cNvPr>
            <p:cNvSpPr/>
            <p:nvPr/>
          </p:nvSpPr>
          <p:spPr>
            <a:xfrm rot="5400000">
              <a:off x="2400623" y="2680619"/>
              <a:ext cx="784860" cy="480060"/>
            </a:xfrm>
            <a:prstGeom prst="left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CC7702C9-CCD7-553D-CF55-0EA10BB236FE}"/>
                </a:ext>
              </a:extLst>
            </p:cNvPr>
            <p:cNvGrpSpPr/>
            <p:nvPr/>
          </p:nvGrpSpPr>
          <p:grpSpPr>
            <a:xfrm>
              <a:off x="1150943" y="3406140"/>
              <a:ext cx="3284220" cy="1051400"/>
              <a:chOff x="1501140" y="3670812"/>
              <a:chExt cx="3284220" cy="1051400"/>
            </a:xfrm>
          </p:grpSpPr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AA52605D-72C8-E147-157D-F3FB6C6C4342}"/>
                  </a:ext>
                </a:extLst>
              </p:cNvPr>
              <p:cNvSpPr/>
              <p:nvPr/>
            </p:nvSpPr>
            <p:spPr>
              <a:xfrm>
                <a:off x="1509406" y="3670812"/>
                <a:ext cx="3275954" cy="4215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>
                    <a:solidFill>
                      <a:schemeClr val="tx1"/>
                    </a:solidFill>
                  </a:rPr>
                  <a:t>Search Type</a:t>
                </a:r>
              </a:p>
            </p:txBody>
          </p:sp>
          <p:sp>
            <p:nvSpPr>
              <p:cNvPr id="9" name="Rectángulo redondeado 8">
                <a:extLst>
                  <a:ext uri="{FF2B5EF4-FFF2-40B4-BE49-F238E27FC236}">
                    <a16:creationId xmlns:a16="http://schemas.microsoft.com/office/drawing/2014/main" id="{8D453D3E-0D21-D3DE-8FE0-67119545B5DB}"/>
                  </a:ext>
                </a:extLst>
              </p:cNvPr>
              <p:cNvSpPr/>
              <p:nvPr/>
            </p:nvSpPr>
            <p:spPr>
              <a:xfrm>
                <a:off x="1501140" y="4165951"/>
                <a:ext cx="853440" cy="55626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b="1" dirty="0">
                    <a:solidFill>
                      <a:schemeClr val="tx1"/>
                    </a:solidFill>
                  </a:rPr>
                  <a:t>Health Service</a:t>
                </a:r>
              </a:p>
            </p:txBody>
          </p:sp>
          <p:sp>
            <p:nvSpPr>
              <p:cNvPr id="10" name="Rectángulo redondeado 9">
                <a:extLst>
                  <a:ext uri="{FF2B5EF4-FFF2-40B4-BE49-F238E27FC236}">
                    <a16:creationId xmlns:a16="http://schemas.microsoft.com/office/drawing/2014/main" id="{BFEB070F-B29D-532A-B8A1-5115D8D35665}"/>
                  </a:ext>
                </a:extLst>
              </p:cNvPr>
              <p:cNvSpPr/>
              <p:nvPr/>
            </p:nvSpPr>
            <p:spPr>
              <a:xfrm>
                <a:off x="2682240" y="4165951"/>
                <a:ext cx="853440" cy="55626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b="1" dirty="0">
                    <a:solidFill>
                      <a:schemeClr val="tx1"/>
                    </a:solidFill>
                  </a:rPr>
                  <a:t>Medical Facility</a:t>
                </a:r>
              </a:p>
            </p:txBody>
          </p:sp>
          <p:sp>
            <p:nvSpPr>
              <p:cNvPr id="11" name="Rectángulo redondeado 10">
                <a:extLst>
                  <a:ext uri="{FF2B5EF4-FFF2-40B4-BE49-F238E27FC236}">
                    <a16:creationId xmlns:a16="http://schemas.microsoft.com/office/drawing/2014/main" id="{532F8A7A-6C70-F7CB-152C-20D78A1A3BE0}"/>
                  </a:ext>
                </a:extLst>
              </p:cNvPr>
              <p:cNvSpPr/>
              <p:nvPr/>
            </p:nvSpPr>
            <p:spPr>
              <a:xfrm>
                <a:off x="3878580" y="4165950"/>
                <a:ext cx="906780" cy="55626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b="1" dirty="0">
                    <a:solidFill>
                      <a:schemeClr val="tx1"/>
                    </a:solidFill>
                  </a:rPr>
                  <a:t>Medical Specialty</a:t>
                </a:r>
              </a:p>
            </p:txBody>
          </p:sp>
          <p:sp>
            <p:nvSpPr>
              <p:cNvPr id="12" name="Cruz 11">
                <a:extLst>
                  <a:ext uri="{FF2B5EF4-FFF2-40B4-BE49-F238E27FC236}">
                    <a16:creationId xmlns:a16="http://schemas.microsoft.com/office/drawing/2014/main" id="{62B9D229-1D64-5467-BB13-9B9112D83500}"/>
                  </a:ext>
                </a:extLst>
              </p:cNvPr>
              <p:cNvSpPr/>
              <p:nvPr/>
            </p:nvSpPr>
            <p:spPr>
              <a:xfrm>
                <a:off x="2419350" y="4356450"/>
                <a:ext cx="198120" cy="175260"/>
              </a:xfrm>
              <a:prstGeom prst="plus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" name="Cruz 12">
                <a:extLst>
                  <a:ext uri="{FF2B5EF4-FFF2-40B4-BE49-F238E27FC236}">
                    <a16:creationId xmlns:a16="http://schemas.microsoft.com/office/drawing/2014/main" id="{F4F62A52-1A76-F383-FA7D-D35D4C2E7396}"/>
                  </a:ext>
                </a:extLst>
              </p:cNvPr>
              <p:cNvSpPr/>
              <p:nvPr/>
            </p:nvSpPr>
            <p:spPr>
              <a:xfrm>
                <a:off x="3600450" y="4356450"/>
                <a:ext cx="198120" cy="175260"/>
              </a:xfrm>
              <a:prstGeom prst="plus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4B14BF64-2C8D-610E-97F3-DC907F7DB11E}"/>
                </a:ext>
              </a:extLst>
            </p:cNvPr>
            <p:cNvSpPr/>
            <p:nvPr/>
          </p:nvSpPr>
          <p:spPr>
            <a:xfrm>
              <a:off x="914400" y="1851660"/>
              <a:ext cx="3703320" cy="30488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18A50BE-FB85-3A3F-0B12-6BF642BAB946}"/>
              </a:ext>
            </a:extLst>
          </p:cNvPr>
          <p:cNvSpPr txBox="1"/>
          <p:nvPr/>
        </p:nvSpPr>
        <p:spPr>
          <a:xfrm>
            <a:off x="3673324" y="4001310"/>
            <a:ext cx="1958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User Profile</a:t>
            </a: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3F4432BA-5501-777D-B3EC-F8C786CED5A2}"/>
              </a:ext>
            </a:extLst>
          </p:cNvPr>
          <p:cNvGrpSpPr/>
          <p:nvPr/>
        </p:nvGrpSpPr>
        <p:grpSpPr>
          <a:xfrm>
            <a:off x="5909552" y="1264920"/>
            <a:ext cx="3787301" cy="3090482"/>
            <a:chOff x="4934192" y="1851660"/>
            <a:chExt cx="3787301" cy="3090482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104850CA-1B37-DF88-390A-DD11B288D2EE}"/>
                </a:ext>
              </a:extLst>
            </p:cNvPr>
            <p:cNvSpPr/>
            <p:nvPr/>
          </p:nvSpPr>
          <p:spPr>
            <a:xfrm>
              <a:off x="5179001" y="2006980"/>
              <a:ext cx="3275954" cy="4215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b="1" dirty="0">
                  <a:solidFill>
                    <a:schemeClr val="tx1"/>
                  </a:solidFill>
                </a:rPr>
                <a:t>Search Method</a:t>
              </a:r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A97819D9-7A97-B39A-7706-29372E80CEED}"/>
                </a:ext>
              </a:extLst>
            </p:cNvPr>
            <p:cNvSpPr/>
            <p:nvPr/>
          </p:nvSpPr>
          <p:spPr>
            <a:xfrm>
              <a:off x="5179001" y="3078480"/>
              <a:ext cx="3275954" cy="4215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700" b="1" dirty="0">
                  <a:solidFill>
                    <a:schemeClr val="tx1"/>
                  </a:solidFill>
                </a:rPr>
                <a:t>Ranking Attention Algorithm</a:t>
              </a:r>
            </a:p>
          </p:txBody>
        </p:sp>
        <p:sp>
          <p:nvSpPr>
            <p:cNvPr id="26" name="Rectángulo redondeado 25">
              <a:extLst>
                <a:ext uri="{FF2B5EF4-FFF2-40B4-BE49-F238E27FC236}">
                  <a16:creationId xmlns:a16="http://schemas.microsoft.com/office/drawing/2014/main" id="{17401B8B-9087-6469-7386-259DBACFE0D5}"/>
                </a:ext>
              </a:extLst>
            </p:cNvPr>
            <p:cNvSpPr/>
            <p:nvPr/>
          </p:nvSpPr>
          <p:spPr>
            <a:xfrm>
              <a:off x="5179001" y="4181507"/>
              <a:ext cx="3275953" cy="36933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700" b="1" dirty="0">
                  <a:solidFill>
                    <a:schemeClr val="tx1"/>
                  </a:solidFill>
                </a:rPr>
                <a:t>Application Ontology</a:t>
              </a:r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711B9F3A-F486-9FCD-F164-CF5E1D8F5D4D}"/>
                </a:ext>
              </a:extLst>
            </p:cNvPr>
            <p:cNvSpPr/>
            <p:nvPr/>
          </p:nvSpPr>
          <p:spPr>
            <a:xfrm>
              <a:off x="4934192" y="1851660"/>
              <a:ext cx="3703320" cy="30488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FDF9AE8B-2E1C-2C5B-48D4-A7CE98DAAF27}"/>
                </a:ext>
              </a:extLst>
            </p:cNvPr>
            <p:cNvSpPr txBox="1"/>
            <p:nvPr/>
          </p:nvSpPr>
          <p:spPr>
            <a:xfrm>
              <a:off x="5273040" y="4572810"/>
              <a:ext cx="34484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chemeClr val="tx1"/>
                  </a:solidFill>
                </a:rPr>
                <a:t>Semantic Information Processing</a:t>
              </a:r>
            </a:p>
          </p:txBody>
        </p:sp>
        <p:sp>
          <p:nvSpPr>
            <p:cNvPr id="31" name="Flecha abajo 30">
              <a:extLst>
                <a:ext uri="{FF2B5EF4-FFF2-40B4-BE49-F238E27FC236}">
                  <a16:creationId xmlns:a16="http://schemas.microsoft.com/office/drawing/2014/main" id="{5B03B522-555E-AA46-6455-81C897BFBAFA}"/>
                </a:ext>
              </a:extLst>
            </p:cNvPr>
            <p:cNvSpPr/>
            <p:nvPr/>
          </p:nvSpPr>
          <p:spPr>
            <a:xfrm>
              <a:off x="6569005" y="2488907"/>
              <a:ext cx="388055" cy="520994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2" name="Flecha abajo 31">
              <a:extLst>
                <a:ext uri="{FF2B5EF4-FFF2-40B4-BE49-F238E27FC236}">
                  <a16:creationId xmlns:a16="http://schemas.microsoft.com/office/drawing/2014/main" id="{A15CF23E-1D8A-2AED-2E91-D636C8511105}"/>
                </a:ext>
              </a:extLst>
            </p:cNvPr>
            <p:cNvSpPr/>
            <p:nvPr/>
          </p:nvSpPr>
          <p:spPr>
            <a:xfrm rot="10800000">
              <a:off x="6569004" y="3559843"/>
              <a:ext cx="388055" cy="520994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C7E6371-DD81-A4EB-EBB2-72462FB1A8EB}"/>
              </a:ext>
            </a:extLst>
          </p:cNvPr>
          <p:cNvSpPr/>
          <p:nvPr/>
        </p:nvSpPr>
        <p:spPr>
          <a:xfrm>
            <a:off x="1455416" y="1097280"/>
            <a:ext cx="8336283" cy="36880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EB29664-3E10-6322-ADCC-16F1675DDAEA}"/>
              </a:ext>
            </a:extLst>
          </p:cNvPr>
          <p:cNvSpPr txBox="1"/>
          <p:nvPr/>
        </p:nvSpPr>
        <p:spPr>
          <a:xfrm>
            <a:off x="2716772" y="438538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solidFill>
                  <a:schemeClr val="tx1"/>
                </a:solidFill>
              </a:rPr>
              <a:t>Recommender System</a:t>
            </a:r>
          </a:p>
        </p:txBody>
      </p:sp>
      <p:sp>
        <p:nvSpPr>
          <p:cNvPr id="38" name="Flecha abajo 37">
            <a:extLst>
              <a:ext uri="{FF2B5EF4-FFF2-40B4-BE49-F238E27FC236}">
                <a16:creationId xmlns:a16="http://schemas.microsoft.com/office/drawing/2014/main" id="{0045C692-5190-B46F-84F8-BEEED04652CD}"/>
              </a:ext>
            </a:extLst>
          </p:cNvPr>
          <p:cNvSpPr/>
          <p:nvPr/>
        </p:nvSpPr>
        <p:spPr>
          <a:xfrm rot="16200000">
            <a:off x="5416767" y="2521164"/>
            <a:ext cx="388055" cy="452256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Flecha abajo 38">
            <a:extLst>
              <a:ext uri="{FF2B5EF4-FFF2-40B4-BE49-F238E27FC236}">
                <a16:creationId xmlns:a16="http://schemas.microsoft.com/office/drawing/2014/main" id="{A5281B13-C20E-4414-2A26-7C85876C8C40}"/>
              </a:ext>
            </a:extLst>
          </p:cNvPr>
          <p:cNvSpPr/>
          <p:nvPr/>
        </p:nvSpPr>
        <p:spPr>
          <a:xfrm rot="16200000">
            <a:off x="936126" y="2533533"/>
            <a:ext cx="388055" cy="559098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CA559536-71FE-CDD9-D040-07852C30F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" y="2381695"/>
            <a:ext cx="1032407" cy="740856"/>
          </a:xfrm>
          <a:prstGeom prst="rect">
            <a:avLst/>
          </a:prstGeom>
        </p:spPr>
      </p:pic>
      <p:sp>
        <p:nvSpPr>
          <p:cNvPr id="43" name="Flecha abajo 42">
            <a:extLst>
              <a:ext uri="{FF2B5EF4-FFF2-40B4-BE49-F238E27FC236}">
                <a16:creationId xmlns:a16="http://schemas.microsoft.com/office/drawing/2014/main" id="{668D87E0-C134-EF51-5BA6-B78AF4B20570}"/>
              </a:ext>
            </a:extLst>
          </p:cNvPr>
          <p:cNvSpPr/>
          <p:nvPr/>
        </p:nvSpPr>
        <p:spPr>
          <a:xfrm rot="16200000">
            <a:off x="9902294" y="2638557"/>
            <a:ext cx="388055" cy="47280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C273959A-E86E-D990-4B17-402B76E8C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944" y="2372857"/>
            <a:ext cx="1654766" cy="1075598"/>
          </a:xfrm>
          <a:prstGeom prst="rect">
            <a:avLst/>
          </a:prstGeom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979D6E2F-1AF3-A1B7-427F-A37B8194CBBE}"/>
              </a:ext>
            </a:extLst>
          </p:cNvPr>
          <p:cNvSpPr txBox="1"/>
          <p:nvPr/>
        </p:nvSpPr>
        <p:spPr>
          <a:xfrm>
            <a:off x="9987228" y="2053253"/>
            <a:ext cx="2334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Web-GIS Application</a:t>
            </a:r>
          </a:p>
        </p:txBody>
      </p:sp>
    </p:spTree>
    <p:extLst>
      <p:ext uri="{BB962C8B-B14F-4D97-AF65-F5344CB8AC3E}">
        <p14:creationId xmlns:p14="http://schemas.microsoft.com/office/powerpoint/2010/main" val="1082820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DC1E85C1-1541-AD45-95CE-11B073B28D8A}"/>
              </a:ext>
            </a:extLst>
          </p:cNvPr>
          <p:cNvGrpSpPr/>
          <p:nvPr/>
        </p:nvGrpSpPr>
        <p:grpSpPr>
          <a:xfrm>
            <a:off x="51638" y="1304047"/>
            <a:ext cx="5790353" cy="2430824"/>
            <a:chOff x="-22793" y="1208350"/>
            <a:chExt cx="5790353" cy="2430824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0D3371DE-95BA-794F-BCDD-955B1B8CBB15}"/>
                </a:ext>
              </a:extLst>
            </p:cNvPr>
            <p:cNvSpPr/>
            <p:nvPr/>
          </p:nvSpPr>
          <p:spPr>
            <a:xfrm>
              <a:off x="19341" y="1208350"/>
              <a:ext cx="5748219" cy="281942"/>
            </a:xfrm>
            <a:prstGeom prst="rect">
              <a:avLst/>
            </a:prstGeom>
            <a:solidFill>
              <a:srgbClr val="DDD9C3"/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Capa de Adquisición de Datos</a:t>
              </a:r>
            </a:p>
          </p:txBody>
        </p:sp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FA17EA86-A8D7-6446-B8DD-6DABAE887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93" y="1583450"/>
              <a:ext cx="762864" cy="631180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FAF3CADE-D095-7945-936F-85AD4E3BE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598" y="1557985"/>
              <a:ext cx="770877" cy="710428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3EBA1B55-EE8D-5A43-85BD-C846511CA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00171" y="1623073"/>
              <a:ext cx="853508" cy="605715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24F823BE-F63E-A046-8181-934200F08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675" y="1650138"/>
              <a:ext cx="861586" cy="618275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A53CCB68-E238-B34C-BD8B-51665A248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8879" y="1608915"/>
              <a:ext cx="605715" cy="605715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3E0988A7-1606-2647-8C94-306940CD1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7413" y="1686928"/>
              <a:ext cx="571090" cy="571090"/>
            </a:xfrm>
            <a:prstGeom prst="rect">
              <a:avLst/>
            </a:prstGeom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F274BC1F-5216-3248-B64D-93300A215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93" y="2705372"/>
              <a:ext cx="1274605" cy="502117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8DC39F58-26F0-E34F-A745-B0B4EE561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8868" y="2598195"/>
              <a:ext cx="952953" cy="844796"/>
            </a:xfrm>
            <a:prstGeom prst="rect">
              <a:avLst/>
            </a:prstGeom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6D9B15C1-DB5E-074B-A9B9-4467427CB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844" y="2732812"/>
              <a:ext cx="1591390" cy="494347"/>
            </a:xfrm>
            <a:prstGeom prst="rect">
              <a:avLst/>
            </a:prstGeom>
          </p:spPr>
        </p:pic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11B47D90-D7FB-2646-AB61-C817E06CF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8476" y="2607213"/>
              <a:ext cx="835407" cy="556381"/>
            </a:xfrm>
            <a:prstGeom prst="rect">
              <a:avLst/>
            </a:prstGeom>
          </p:spPr>
        </p:pic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FFDCD050-3500-0E40-AC6A-79AE452F5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4236" y="2590415"/>
              <a:ext cx="1080848" cy="713927"/>
            </a:xfrm>
            <a:prstGeom prst="rect">
              <a:avLst/>
            </a:prstGeom>
          </p:spPr>
        </p:pic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1F03BADF-4810-C342-9B6A-DBEA12676239}"/>
                </a:ext>
              </a:extLst>
            </p:cNvPr>
            <p:cNvSpPr txBox="1"/>
            <p:nvPr/>
          </p:nvSpPr>
          <p:spPr>
            <a:xfrm>
              <a:off x="4939201" y="3098075"/>
              <a:ext cx="7296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>
                  <a:latin typeface="Arial" charset="0"/>
                  <a:ea typeface="Arial" charset="0"/>
                  <a:cs typeface="Arial" charset="0"/>
                </a:rPr>
                <a:t>Datos de </a:t>
              </a:r>
            </a:p>
            <a:p>
              <a:pPr algn="ctr"/>
              <a:r>
                <a:rPr lang="es-ES" sz="1000" dirty="0">
                  <a:latin typeface="Arial" charset="0"/>
                  <a:ea typeface="Arial" charset="0"/>
                  <a:cs typeface="Arial" charset="0"/>
                </a:rPr>
                <a:t>Gobierno</a:t>
              </a: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C3B72274-E8D8-3E44-93BE-F50A0D2BECDF}"/>
                </a:ext>
              </a:extLst>
            </p:cNvPr>
            <p:cNvSpPr txBox="1"/>
            <p:nvPr/>
          </p:nvSpPr>
          <p:spPr>
            <a:xfrm>
              <a:off x="5068238" y="2214630"/>
              <a:ext cx="4042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000" dirty="0">
                  <a:latin typeface="Arial" charset="0"/>
                  <a:ea typeface="Arial" charset="0"/>
                  <a:cs typeface="Arial" charset="0"/>
                </a:rPr>
                <a:t>VGI</a:t>
              </a:r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404BAF7D-3FAC-EC45-84A3-1689251FF6B3}"/>
                </a:ext>
              </a:extLst>
            </p:cNvPr>
            <p:cNvSpPr txBox="1"/>
            <p:nvPr/>
          </p:nvSpPr>
          <p:spPr>
            <a:xfrm>
              <a:off x="3902054" y="2182010"/>
              <a:ext cx="10839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Bases de </a:t>
              </a:r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Datos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Externas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7950577E-0380-2844-8047-EFE49AC293D7}"/>
                </a:ext>
              </a:extLst>
            </p:cNvPr>
            <p:cNvSpPr txBox="1"/>
            <p:nvPr/>
          </p:nvSpPr>
          <p:spPr>
            <a:xfrm>
              <a:off x="2964507" y="2245622"/>
              <a:ext cx="10294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Crowd sensing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1CC117FD-A27B-1F45-8F9B-4A9FD06112C4}"/>
                </a:ext>
              </a:extLst>
            </p:cNvPr>
            <p:cNvSpPr txBox="1"/>
            <p:nvPr/>
          </p:nvSpPr>
          <p:spPr>
            <a:xfrm>
              <a:off x="2130216" y="2222663"/>
              <a:ext cx="6190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Apps</a:t>
              </a:r>
            </a:p>
            <a:p>
              <a:pPr algn="ctr"/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M</a:t>
              </a:r>
              <a:r>
                <a:rPr lang="es-ES" sz="1000" dirty="0" err="1">
                  <a:latin typeface="Arial" charset="0"/>
                  <a:ea typeface="Arial" charset="0"/>
                  <a:cs typeface="Arial" charset="0"/>
                </a:rPr>
                <a:t>óviles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A131B49B-AFF0-A444-B2CC-C3C15B069ABD}"/>
                </a:ext>
              </a:extLst>
            </p:cNvPr>
            <p:cNvSpPr txBox="1"/>
            <p:nvPr/>
          </p:nvSpPr>
          <p:spPr>
            <a:xfrm>
              <a:off x="994670" y="2228687"/>
              <a:ext cx="9012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Aplicaciones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Web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1A9EAE4D-6147-0C4E-ADF5-8895F2FDAD1E}"/>
                </a:ext>
              </a:extLst>
            </p:cNvPr>
            <p:cNvSpPr txBox="1"/>
            <p:nvPr/>
          </p:nvSpPr>
          <p:spPr>
            <a:xfrm>
              <a:off x="289401" y="2189165"/>
              <a:ext cx="3690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IoT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74D45CCE-F2C8-6C43-B81E-9F593251B6A4}"/>
                </a:ext>
              </a:extLst>
            </p:cNvPr>
            <p:cNvSpPr txBox="1"/>
            <p:nvPr/>
          </p:nvSpPr>
          <p:spPr>
            <a:xfrm>
              <a:off x="163617" y="3132651"/>
              <a:ext cx="10711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Redes</a:t>
              </a:r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Sociales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DF7EA60C-87B3-FD47-8A17-1FC7E3127A37}"/>
                </a:ext>
              </a:extLst>
            </p:cNvPr>
            <p:cNvSpPr txBox="1"/>
            <p:nvPr/>
          </p:nvSpPr>
          <p:spPr>
            <a:xfrm>
              <a:off x="1497115" y="3180306"/>
              <a:ext cx="12682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Sensores</a:t>
              </a:r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 de </a:t>
              </a:r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Datos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CCDA8C1B-6E38-6D48-82B7-472F533DAB65}"/>
                </a:ext>
              </a:extLst>
            </p:cNvPr>
            <p:cNvSpPr txBox="1"/>
            <p:nvPr/>
          </p:nvSpPr>
          <p:spPr>
            <a:xfrm>
              <a:off x="2670200" y="3204569"/>
              <a:ext cx="13324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Tarjetas</a:t>
              </a:r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Inteligentes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AAEEA754-0685-404F-B6D8-8FE20D7B787C}"/>
                </a:ext>
              </a:extLst>
            </p:cNvPr>
            <p:cNvSpPr txBox="1"/>
            <p:nvPr/>
          </p:nvSpPr>
          <p:spPr>
            <a:xfrm>
              <a:off x="3872916" y="3218220"/>
              <a:ext cx="1072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Crowd sourcing</a:t>
              </a:r>
            </a:p>
          </p:txBody>
        </p:sp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8AAE7B41-3493-F544-8BDC-A6A4BBDA029A}"/>
                </a:ext>
              </a:extLst>
            </p:cNvPr>
            <p:cNvSpPr/>
            <p:nvPr/>
          </p:nvSpPr>
          <p:spPr>
            <a:xfrm>
              <a:off x="28925" y="1490298"/>
              <a:ext cx="5731261" cy="2148876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9" name="Título 1">
            <a:extLst>
              <a:ext uri="{FF2B5EF4-FFF2-40B4-BE49-F238E27FC236}">
                <a16:creationId xmlns:a16="http://schemas.microsoft.com/office/drawing/2014/main" id="{75E6D018-D18C-EE49-B54B-B468B5C2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57" y="239391"/>
            <a:ext cx="11325311" cy="1325563"/>
          </a:xfrm>
        </p:spPr>
        <p:txBody>
          <a:bodyPr/>
          <a:lstStyle/>
          <a:p>
            <a:r>
              <a:rPr lang="es-MX" b="1" dirty="0"/>
              <a:t>Marco de trabajo general </a:t>
            </a:r>
            <a:r>
              <a:rPr lang="es-MX" b="1" baseline="-25000" dirty="0"/>
              <a:t>(1)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5AAE409-7E34-414E-BE82-32D4D1929B1E}"/>
              </a:ext>
            </a:extLst>
          </p:cNvPr>
          <p:cNvGrpSpPr/>
          <p:nvPr/>
        </p:nvGrpSpPr>
        <p:grpSpPr>
          <a:xfrm>
            <a:off x="163531" y="4538621"/>
            <a:ext cx="5202542" cy="2005282"/>
            <a:chOff x="67834" y="4442924"/>
            <a:chExt cx="5202542" cy="2005282"/>
          </a:xfrm>
        </p:grpSpPr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EDEA74B0-6FD8-5F48-A783-2604241862C5}"/>
                </a:ext>
              </a:extLst>
            </p:cNvPr>
            <p:cNvSpPr/>
            <p:nvPr/>
          </p:nvSpPr>
          <p:spPr>
            <a:xfrm>
              <a:off x="67834" y="4442924"/>
              <a:ext cx="5201162" cy="300423"/>
            </a:xfrm>
            <a:prstGeom prst="rect">
              <a:avLst/>
            </a:prstGeom>
            <a:solidFill>
              <a:srgbClr val="DDD9C3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Capa</a:t>
              </a:r>
              <a:r>
                <a:rPr lang="en-US" sz="160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de </a:t>
              </a:r>
              <a:r>
                <a:rPr lang="en-US" sz="1600" b="1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Transmisión</a:t>
              </a:r>
              <a:r>
                <a:rPr lang="en-US" sz="160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de </a:t>
              </a:r>
              <a:r>
                <a:rPr lang="en-US" sz="1600" b="1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Datos</a:t>
              </a:r>
              <a:endPara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6" name="Rectángulo 55">
              <a:extLst>
                <a:ext uri="{FF2B5EF4-FFF2-40B4-BE49-F238E27FC236}">
                  <a16:creationId xmlns:a16="http://schemas.microsoft.com/office/drawing/2014/main" id="{88E9D65B-5214-E442-9AB1-279C45F109F5}"/>
                </a:ext>
              </a:extLst>
            </p:cNvPr>
            <p:cNvSpPr/>
            <p:nvPr/>
          </p:nvSpPr>
          <p:spPr>
            <a:xfrm>
              <a:off x="75889" y="4747291"/>
              <a:ext cx="5194487" cy="1700915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Rectángulo redondeado 57">
              <a:extLst>
                <a:ext uri="{FF2B5EF4-FFF2-40B4-BE49-F238E27FC236}">
                  <a16:creationId xmlns:a16="http://schemas.microsoft.com/office/drawing/2014/main" id="{5CC620C6-DBC1-1F4B-BAB5-DEB9AB482CC1}"/>
                </a:ext>
              </a:extLst>
            </p:cNvPr>
            <p:cNvSpPr/>
            <p:nvPr/>
          </p:nvSpPr>
          <p:spPr>
            <a:xfrm>
              <a:off x="165373" y="5672790"/>
              <a:ext cx="555763" cy="464999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Wi-Fi</a:t>
              </a:r>
            </a:p>
          </p:txBody>
        </p:sp>
        <p:sp>
          <p:nvSpPr>
            <p:cNvPr id="59" name="Rectángulo redondeado 58">
              <a:extLst>
                <a:ext uri="{FF2B5EF4-FFF2-40B4-BE49-F238E27FC236}">
                  <a16:creationId xmlns:a16="http://schemas.microsoft.com/office/drawing/2014/main" id="{06A7D31A-D968-E545-851D-A02FABA6D2A9}"/>
                </a:ext>
              </a:extLst>
            </p:cNvPr>
            <p:cNvSpPr/>
            <p:nvPr/>
          </p:nvSpPr>
          <p:spPr>
            <a:xfrm>
              <a:off x="878260" y="5674626"/>
              <a:ext cx="508799" cy="464999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LTE</a:t>
              </a:r>
              <a:endParaRPr lang="en-U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0" name="Rectángulo redondeado 59">
              <a:extLst>
                <a:ext uri="{FF2B5EF4-FFF2-40B4-BE49-F238E27FC236}">
                  <a16:creationId xmlns:a16="http://schemas.microsoft.com/office/drawing/2014/main" id="{7792A424-C26F-4E46-92C6-693AF8BB526A}"/>
                </a:ext>
              </a:extLst>
            </p:cNvPr>
            <p:cNvSpPr/>
            <p:nvPr/>
          </p:nvSpPr>
          <p:spPr>
            <a:xfrm>
              <a:off x="1659176" y="5664323"/>
              <a:ext cx="597443" cy="464999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5G</a:t>
              </a:r>
            </a:p>
          </p:txBody>
        </p:sp>
        <p:sp>
          <p:nvSpPr>
            <p:cNvPr id="62" name="Rectángulo redondeado 61">
              <a:extLst>
                <a:ext uri="{FF2B5EF4-FFF2-40B4-BE49-F238E27FC236}">
                  <a16:creationId xmlns:a16="http://schemas.microsoft.com/office/drawing/2014/main" id="{FFC7782D-655C-CB48-99B2-320710CCF977}"/>
                </a:ext>
              </a:extLst>
            </p:cNvPr>
            <p:cNvSpPr/>
            <p:nvPr/>
          </p:nvSpPr>
          <p:spPr>
            <a:xfrm>
              <a:off x="3266706" y="5654376"/>
              <a:ext cx="742381" cy="464999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Redes</a:t>
              </a:r>
              <a:endParaRPr lang="en-U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MANET</a:t>
              </a:r>
            </a:p>
          </p:txBody>
        </p:sp>
        <p:sp>
          <p:nvSpPr>
            <p:cNvPr id="63" name="Rectángulo redondeado 62">
              <a:extLst>
                <a:ext uri="{FF2B5EF4-FFF2-40B4-BE49-F238E27FC236}">
                  <a16:creationId xmlns:a16="http://schemas.microsoft.com/office/drawing/2014/main" id="{B6D0A6F6-B215-C34A-8B90-526D3E313A07}"/>
                </a:ext>
              </a:extLst>
            </p:cNvPr>
            <p:cNvSpPr/>
            <p:nvPr/>
          </p:nvSpPr>
          <p:spPr>
            <a:xfrm>
              <a:off x="4383484" y="5655541"/>
              <a:ext cx="787791" cy="464999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Redes</a:t>
              </a:r>
              <a:endParaRPr lang="en-U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VANET</a:t>
              </a:r>
            </a:p>
          </p:txBody>
        </p:sp>
        <p:pic>
          <p:nvPicPr>
            <p:cNvPr id="65" name="Imagen 64">
              <a:extLst>
                <a:ext uri="{FF2B5EF4-FFF2-40B4-BE49-F238E27FC236}">
                  <a16:creationId xmlns:a16="http://schemas.microsoft.com/office/drawing/2014/main" id="{8E95E1AA-7408-DB42-BA3E-A6BC12713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2721" y="4916472"/>
              <a:ext cx="237399" cy="326821"/>
            </a:xfrm>
            <a:prstGeom prst="rect">
              <a:avLst/>
            </a:prstGeom>
          </p:spPr>
        </p:pic>
        <p:pic>
          <p:nvPicPr>
            <p:cNvPr id="66" name="Imagen 65">
              <a:extLst>
                <a:ext uri="{FF2B5EF4-FFF2-40B4-BE49-F238E27FC236}">
                  <a16:creationId xmlns:a16="http://schemas.microsoft.com/office/drawing/2014/main" id="{35B9F373-5261-3740-A90A-985BB676E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229" y="4901550"/>
              <a:ext cx="264959" cy="335789"/>
            </a:xfrm>
            <a:prstGeom prst="rect">
              <a:avLst/>
            </a:prstGeom>
          </p:spPr>
        </p:pic>
        <p:pic>
          <p:nvPicPr>
            <p:cNvPr id="67" name="Imagen 66">
              <a:extLst>
                <a:ext uri="{FF2B5EF4-FFF2-40B4-BE49-F238E27FC236}">
                  <a16:creationId xmlns:a16="http://schemas.microsoft.com/office/drawing/2014/main" id="{F2BCC2E4-ECBC-B848-8218-DC71B00CC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785" y="5605412"/>
              <a:ext cx="391595" cy="507247"/>
            </a:xfrm>
            <a:prstGeom prst="rect">
              <a:avLst/>
            </a:prstGeom>
          </p:spPr>
        </p:pic>
        <p:sp>
          <p:nvSpPr>
            <p:cNvPr id="68" name="Rectángulo redondeado 67">
              <a:extLst>
                <a:ext uri="{FF2B5EF4-FFF2-40B4-BE49-F238E27FC236}">
                  <a16:creationId xmlns:a16="http://schemas.microsoft.com/office/drawing/2014/main" id="{4CEDFEE9-4B49-D84E-9441-8D3E3D703103}"/>
                </a:ext>
              </a:extLst>
            </p:cNvPr>
            <p:cNvSpPr/>
            <p:nvPr/>
          </p:nvSpPr>
          <p:spPr>
            <a:xfrm>
              <a:off x="1994530" y="4884871"/>
              <a:ext cx="1431641" cy="479046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Redes de </a:t>
              </a:r>
            </a:p>
            <a:p>
              <a:pPr algn="ctr"/>
              <a:r>
                <a:rPr lang="es-ES" sz="14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Comunicación</a:t>
              </a:r>
            </a:p>
          </p:txBody>
        </p:sp>
        <p:cxnSp>
          <p:nvCxnSpPr>
            <p:cNvPr id="69" name="Conector recto de flecha 68">
              <a:extLst>
                <a:ext uri="{FF2B5EF4-FFF2-40B4-BE49-F238E27FC236}">
                  <a16:creationId xmlns:a16="http://schemas.microsoft.com/office/drawing/2014/main" id="{64E442B8-4D8F-794A-8850-9AE2A9FA63C4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 flipH="1">
              <a:off x="3637897" y="5240750"/>
              <a:ext cx="350956" cy="4136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de flecha 69">
              <a:extLst>
                <a:ext uri="{FF2B5EF4-FFF2-40B4-BE49-F238E27FC236}">
                  <a16:creationId xmlns:a16="http://schemas.microsoft.com/office/drawing/2014/main" id="{AAD52EBC-0776-F74D-BB40-6279A9042E91}"/>
                </a:ext>
              </a:extLst>
            </p:cNvPr>
            <p:cNvCxnSpPr>
              <a:cxnSpLocks/>
              <a:endCxn id="63" idx="0"/>
            </p:cNvCxnSpPr>
            <p:nvPr/>
          </p:nvCxnSpPr>
          <p:spPr>
            <a:xfrm>
              <a:off x="4336323" y="5249217"/>
              <a:ext cx="441057" cy="4063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de flecha 70">
              <a:extLst>
                <a:ext uri="{FF2B5EF4-FFF2-40B4-BE49-F238E27FC236}">
                  <a16:creationId xmlns:a16="http://schemas.microsoft.com/office/drawing/2014/main" id="{AEC7BB1E-90D7-6948-9E0B-57FAA5052D0C}"/>
                </a:ext>
              </a:extLst>
            </p:cNvPr>
            <p:cNvCxnSpPr>
              <a:cxnSpLocks/>
              <a:stCxn id="66" idx="2"/>
              <a:endCxn id="59" idx="0"/>
            </p:cNvCxnSpPr>
            <p:nvPr/>
          </p:nvCxnSpPr>
          <p:spPr>
            <a:xfrm flipH="1">
              <a:off x="1132660" y="5237339"/>
              <a:ext cx="58049" cy="4372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>
              <a:extLst>
                <a:ext uri="{FF2B5EF4-FFF2-40B4-BE49-F238E27FC236}">
                  <a16:creationId xmlns:a16="http://schemas.microsoft.com/office/drawing/2014/main" id="{6A8E8F78-B7EE-8E43-9C01-DD6A99228B9B}"/>
                </a:ext>
              </a:extLst>
            </p:cNvPr>
            <p:cNvCxnSpPr/>
            <p:nvPr/>
          </p:nvCxnSpPr>
          <p:spPr>
            <a:xfrm flipH="1">
              <a:off x="233256" y="5175549"/>
              <a:ext cx="705367" cy="4836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de flecha 72">
              <a:extLst>
                <a:ext uri="{FF2B5EF4-FFF2-40B4-BE49-F238E27FC236}">
                  <a16:creationId xmlns:a16="http://schemas.microsoft.com/office/drawing/2014/main" id="{634680F8-AFB7-D04A-B400-59D7A41802AA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>
              <a:off x="1414375" y="5095598"/>
              <a:ext cx="543523" cy="5687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lecha abajo 3">
            <a:extLst>
              <a:ext uri="{FF2B5EF4-FFF2-40B4-BE49-F238E27FC236}">
                <a16:creationId xmlns:a16="http://schemas.microsoft.com/office/drawing/2014/main" id="{73C4A8DE-AD80-364C-B31C-A57F7B8ADCD4}"/>
              </a:ext>
            </a:extLst>
          </p:cNvPr>
          <p:cNvSpPr/>
          <p:nvPr/>
        </p:nvSpPr>
        <p:spPr>
          <a:xfrm>
            <a:off x="2502117" y="3852418"/>
            <a:ext cx="656016" cy="50998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DDBBE852-017D-824D-86A2-549AD83381C6}"/>
              </a:ext>
            </a:extLst>
          </p:cNvPr>
          <p:cNvGrpSpPr/>
          <p:nvPr/>
        </p:nvGrpSpPr>
        <p:grpSpPr>
          <a:xfrm>
            <a:off x="5954030" y="1310513"/>
            <a:ext cx="6138152" cy="2424358"/>
            <a:chOff x="5890232" y="1214816"/>
            <a:chExt cx="6138152" cy="2424358"/>
          </a:xfrm>
        </p:grpSpPr>
        <p:pic>
          <p:nvPicPr>
            <p:cNvPr id="48" name="Imagen 47">
              <a:extLst>
                <a:ext uri="{FF2B5EF4-FFF2-40B4-BE49-F238E27FC236}">
                  <a16:creationId xmlns:a16="http://schemas.microsoft.com/office/drawing/2014/main" id="{7C5A7A80-D7D8-C540-BBE0-ABD75774C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249490" y="2803577"/>
              <a:ext cx="741662" cy="741662"/>
            </a:xfrm>
            <a:prstGeom prst="rect">
              <a:avLst/>
            </a:prstGeom>
          </p:spPr>
        </p:pic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DEDAAFC4-7DF3-5C45-82FF-257B266B5896}"/>
                </a:ext>
              </a:extLst>
            </p:cNvPr>
            <p:cNvSpPr/>
            <p:nvPr/>
          </p:nvSpPr>
          <p:spPr>
            <a:xfrm>
              <a:off x="5890232" y="1214816"/>
              <a:ext cx="6138152" cy="338326"/>
            </a:xfrm>
            <a:prstGeom prst="rect">
              <a:avLst/>
            </a:prstGeom>
            <a:solidFill>
              <a:srgbClr val="DDD9C3"/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Capa de Almacenamiento e Integración de Datos</a:t>
              </a:r>
              <a:endPara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FD718AB1-BBAD-0B40-9F77-7FB95240E80F}"/>
                </a:ext>
              </a:extLst>
            </p:cNvPr>
            <p:cNvSpPr/>
            <p:nvPr/>
          </p:nvSpPr>
          <p:spPr>
            <a:xfrm>
              <a:off x="5890232" y="1551487"/>
              <a:ext cx="6138152" cy="2087687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52" name="Imagen 51">
              <a:extLst>
                <a:ext uri="{FF2B5EF4-FFF2-40B4-BE49-F238E27FC236}">
                  <a16:creationId xmlns:a16="http://schemas.microsoft.com/office/drawing/2014/main" id="{FBA6BC91-0AFD-D646-B916-D56531762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2297" y="2908799"/>
              <a:ext cx="411544" cy="533088"/>
            </a:xfrm>
            <a:prstGeom prst="rect">
              <a:avLst/>
            </a:prstGeom>
          </p:spPr>
        </p:pic>
        <p:pic>
          <p:nvPicPr>
            <p:cNvPr id="53" name="Imagen 52">
              <a:extLst>
                <a:ext uri="{FF2B5EF4-FFF2-40B4-BE49-F238E27FC236}">
                  <a16:creationId xmlns:a16="http://schemas.microsoft.com/office/drawing/2014/main" id="{20F8FA2C-9615-2E42-8028-F1A49FC58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3338" y="1770001"/>
              <a:ext cx="827687" cy="601225"/>
            </a:xfrm>
            <a:prstGeom prst="rect">
              <a:avLst/>
            </a:prstGeom>
          </p:spPr>
        </p:pic>
        <p:pic>
          <p:nvPicPr>
            <p:cNvPr id="54" name="Imagen 53">
              <a:extLst>
                <a:ext uri="{FF2B5EF4-FFF2-40B4-BE49-F238E27FC236}">
                  <a16:creationId xmlns:a16="http://schemas.microsoft.com/office/drawing/2014/main" id="{C41B608E-91D9-4E4C-89C4-AF4C93C17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6247" y="1618994"/>
              <a:ext cx="614345" cy="868722"/>
            </a:xfrm>
            <a:prstGeom prst="rect">
              <a:avLst/>
            </a:prstGeom>
          </p:spPr>
        </p:pic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86FF1A48-3E31-3B47-9360-E6F6B5981A99}"/>
                </a:ext>
              </a:extLst>
            </p:cNvPr>
            <p:cNvSpPr txBox="1"/>
            <p:nvPr/>
          </p:nvSpPr>
          <p:spPr>
            <a:xfrm>
              <a:off x="6000504" y="1941248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err="1">
                  <a:latin typeface="Arial" charset="0"/>
                  <a:ea typeface="Arial" charset="0"/>
                  <a:cs typeface="Arial" charset="0"/>
                </a:rPr>
                <a:t>Mobilidad</a:t>
              </a:r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 </a:t>
              </a:r>
            </a:p>
            <a:p>
              <a:pPr algn="ctr"/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Humana</a:t>
              </a:r>
            </a:p>
          </p:txBody>
        </p:sp>
        <p:grpSp>
          <p:nvGrpSpPr>
            <p:cNvPr id="61" name="Agrupar 160">
              <a:extLst>
                <a:ext uri="{FF2B5EF4-FFF2-40B4-BE49-F238E27FC236}">
                  <a16:creationId xmlns:a16="http://schemas.microsoft.com/office/drawing/2014/main" id="{1DC1F17E-5EE3-F04C-A981-570BAFD4EE7C}"/>
                </a:ext>
              </a:extLst>
            </p:cNvPr>
            <p:cNvGrpSpPr/>
            <p:nvPr/>
          </p:nvGrpSpPr>
          <p:grpSpPr>
            <a:xfrm>
              <a:off x="6044425" y="2724180"/>
              <a:ext cx="614345" cy="868722"/>
              <a:chOff x="3193779" y="1417169"/>
              <a:chExt cx="614345" cy="868722"/>
            </a:xfrm>
          </p:grpSpPr>
          <p:pic>
            <p:nvPicPr>
              <p:cNvPr id="64" name="Imagen 63">
                <a:extLst>
                  <a:ext uri="{FF2B5EF4-FFF2-40B4-BE49-F238E27FC236}">
                    <a16:creationId xmlns:a16="http://schemas.microsoft.com/office/drawing/2014/main" id="{103534E6-D778-714D-901D-B54A89211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3779" y="1417169"/>
                <a:ext cx="614345" cy="868722"/>
              </a:xfrm>
              <a:prstGeom prst="rect">
                <a:avLst/>
              </a:prstGeom>
            </p:spPr>
          </p:pic>
          <p:sp>
            <p:nvSpPr>
              <p:cNvPr id="74" name="CuadroTexto 73">
                <a:extLst>
                  <a:ext uri="{FF2B5EF4-FFF2-40B4-BE49-F238E27FC236}">
                    <a16:creationId xmlns:a16="http://schemas.microsoft.com/office/drawing/2014/main" id="{CF37419D-EEAD-0D49-AEB3-C4811BE215C9}"/>
                  </a:ext>
                </a:extLst>
              </p:cNvPr>
              <p:cNvSpPr txBox="1"/>
              <p:nvPr/>
            </p:nvSpPr>
            <p:spPr>
              <a:xfrm>
                <a:off x="3205364" y="1766463"/>
                <a:ext cx="57579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err="1">
                    <a:latin typeface="Arial" charset="0"/>
                    <a:ea typeface="Arial" charset="0"/>
                    <a:cs typeface="Arial" charset="0"/>
                  </a:rPr>
                  <a:t>Tráfico</a:t>
                </a:r>
                <a:endParaRPr lang="en-US" sz="1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75" name="Agrupar 163">
              <a:extLst>
                <a:ext uri="{FF2B5EF4-FFF2-40B4-BE49-F238E27FC236}">
                  <a16:creationId xmlns:a16="http://schemas.microsoft.com/office/drawing/2014/main" id="{3B237077-3E55-A243-910E-2BAEA18F348D}"/>
                </a:ext>
              </a:extLst>
            </p:cNvPr>
            <p:cNvGrpSpPr/>
            <p:nvPr/>
          </p:nvGrpSpPr>
          <p:grpSpPr>
            <a:xfrm>
              <a:off x="7120218" y="1618994"/>
              <a:ext cx="630301" cy="868722"/>
              <a:chOff x="4056580" y="1528462"/>
              <a:chExt cx="630301" cy="868722"/>
            </a:xfrm>
          </p:grpSpPr>
          <p:pic>
            <p:nvPicPr>
              <p:cNvPr id="76" name="Imagen 75">
                <a:extLst>
                  <a:ext uri="{FF2B5EF4-FFF2-40B4-BE49-F238E27FC236}">
                    <a16:creationId xmlns:a16="http://schemas.microsoft.com/office/drawing/2014/main" id="{C025E977-7DF6-2A46-879C-D2975C4B51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245" y="1528462"/>
                <a:ext cx="614345" cy="868722"/>
              </a:xfrm>
              <a:prstGeom prst="rect">
                <a:avLst/>
              </a:prstGeom>
            </p:spPr>
          </p:pic>
          <p:sp>
            <p:nvSpPr>
              <p:cNvPr id="77" name="CuadroTexto 76">
                <a:extLst>
                  <a:ext uri="{FF2B5EF4-FFF2-40B4-BE49-F238E27FC236}">
                    <a16:creationId xmlns:a16="http://schemas.microsoft.com/office/drawing/2014/main" id="{646C7256-04A2-B94F-AD31-E0B6277651F4}"/>
                  </a:ext>
                </a:extLst>
              </p:cNvPr>
              <p:cNvSpPr txBox="1"/>
              <p:nvPr/>
            </p:nvSpPr>
            <p:spPr>
              <a:xfrm>
                <a:off x="4056580" y="1877758"/>
                <a:ext cx="63030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err="1">
                    <a:latin typeface="Arial" charset="0"/>
                    <a:ea typeface="Arial" charset="0"/>
                    <a:cs typeface="Arial" charset="0"/>
                  </a:rPr>
                  <a:t>Energía</a:t>
                </a:r>
                <a:endParaRPr lang="en-US" sz="1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78" name="Agrupar 166">
              <a:extLst>
                <a:ext uri="{FF2B5EF4-FFF2-40B4-BE49-F238E27FC236}">
                  <a16:creationId xmlns:a16="http://schemas.microsoft.com/office/drawing/2014/main" id="{AACB4D81-C3CA-644D-AE97-888A5C2A29B1}"/>
                </a:ext>
              </a:extLst>
            </p:cNvPr>
            <p:cNvGrpSpPr/>
            <p:nvPr/>
          </p:nvGrpSpPr>
          <p:grpSpPr>
            <a:xfrm>
              <a:off x="7067186" y="2719662"/>
              <a:ext cx="716863" cy="868722"/>
              <a:chOff x="5033516" y="1602155"/>
              <a:chExt cx="716863" cy="868722"/>
            </a:xfrm>
          </p:grpSpPr>
          <p:pic>
            <p:nvPicPr>
              <p:cNvPr id="79" name="Imagen 78">
                <a:extLst>
                  <a:ext uri="{FF2B5EF4-FFF2-40B4-BE49-F238E27FC236}">
                    <a16:creationId xmlns:a16="http://schemas.microsoft.com/office/drawing/2014/main" id="{92571113-8DF0-2F4F-9DC0-F77D3DA21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0929" y="1602155"/>
                <a:ext cx="614345" cy="868722"/>
              </a:xfrm>
              <a:prstGeom prst="rect">
                <a:avLst/>
              </a:prstGeom>
            </p:spPr>
          </p:pic>
          <p:sp>
            <p:nvSpPr>
              <p:cNvPr id="80" name="CuadroTexto 79">
                <a:extLst>
                  <a:ext uri="{FF2B5EF4-FFF2-40B4-BE49-F238E27FC236}">
                    <a16:creationId xmlns:a16="http://schemas.microsoft.com/office/drawing/2014/main" id="{A7DA591B-D8CA-804E-B58F-52AE80975840}"/>
                  </a:ext>
                </a:extLst>
              </p:cNvPr>
              <p:cNvSpPr txBox="1"/>
              <p:nvPr/>
            </p:nvSpPr>
            <p:spPr>
              <a:xfrm>
                <a:off x="5033516" y="1917583"/>
                <a:ext cx="716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 err="1">
                    <a:latin typeface="Arial" charset="0"/>
                    <a:ea typeface="Arial" charset="0"/>
                    <a:cs typeface="Arial" charset="0"/>
                  </a:rPr>
                  <a:t>Datos</a:t>
                </a:r>
                <a:endParaRPr lang="en-US" sz="900" dirty="0">
                  <a:latin typeface="Arial" charset="0"/>
                  <a:ea typeface="Arial" charset="0"/>
                  <a:cs typeface="Arial" charset="0"/>
                </a:endParaRPr>
              </a:p>
              <a:p>
                <a:pPr algn="ctr"/>
                <a:r>
                  <a:rPr lang="en-US" sz="900" dirty="0" err="1">
                    <a:latin typeface="Arial" charset="0"/>
                    <a:ea typeface="Arial" charset="0"/>
                    <a:cs typeface="Arial" charset="0"/>
                  </a:rPr>
                  <a:t>Climáticos</a:t>
                </a:r>
                <a:endParaRPr lang="en-US" sz="9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81" name="Agrupar 169">
              <a:extLst>
                <a:ext uri="{FF2B5EF4-FFF2-40B4-BE49-F238E27FC236}">
                  <a16:creationId xmlns:a16="http://schemas.microsoft.com/office/drawing/2014/main" id="{0D0FD73B-849A-0D4C-A217-989B7EDD948A}"/>
                </a:ext>
              </a:extLst>
            </p:cNvPr>
            <p:cNvGrpSpPr/>
            <p:nvPr/>
          </p:nvGrpSpPr>
          <p:grpSpPr>
            <a:xfrm>
              <a:off x="8141255" y="1613533"/>
              <a:ext cx="614345" cy="868722"/>
              <a:chOff x="6077884" y="1612595"/>
              <a:chExt cx="614345" cy="868722"/>
            </a:xfrm>
          </p:grpSpPr>
          <p:pic>
            <p:nvPicPr>
              <p:cNvPr id="82" name="Imagen 81">
                <a:extLst>
                  <a:ext uri="{FF2B5EF4-FFF2-40B4-BE49-F238E27FC236}">
                    <a16:creationId xmlns:a16="http://schemas.microsoft.com/office/drawing/2014/main" id="{5700DC5B-27AA-3348-81EB-4A7BCBB83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7884" y="1612595"/>
                <a:ext cx="614345" cy="868722"/>
              </a:xfrm>
              <a:prstGeom prst="rect">
                <a:avLst/>
              </a:prstGeom>
            </p:spPr>
          </p:pic>
          <p:sp>
            <p:nvSpPr>
              <p:cNvPr id="83" name="CuadroTexto 82">
                <a:extLst>
                  <a:ext uri="{FF2B5EF4-FFF2-40B4-BE49-F238E27FC236}">
                    <a16:creationId xmlns:a16="http://schemas.microsoft.com/office/drawing/2014/main" id="{289F0D58-781F-BE47-BA68-A9904FDDE8BB}"/>
                  </a:ext>
                </a:extLst>
              </p:cNvPr>
              <p:cNvSpPr txBox="1"/>
              <p:nvPr/>
            </p:nvSpPr>
            <p:spPr>
              <a:xfrm>
                <a:off x="6143170" y="1970358"/>
                <a:ext cx="4683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Arial" charset="0"/>
                    <a:ea typeface="Arial" charset="0"/>
                    <a:cs typeface="Arial" charset="0"/>
                  </a:rPr>
                  <a:t>POIs</a:t>
                </a:r>
              </a:p>
            </p:txBody>
          </p:sp>
        </p:grpSp>
        <p:grpSp>
          <p:nvGrpSpPr>
            <p:cNvPr id="84" name="Agrupar 172">
              <a:extLst>
                <a:ext uri="{FF2B5EF4-FFF2-40B4-BE49-F238E27FC236}">
                  <a16:creationId xmlns:a16="http://schemas.microsoft.com/office/drawing/2014/main" id="{DD9B19F4-DFE0-4B46-88B9-276103518F50}"/>
                </a:ext>
              </a:extLst>
            </p:cNvPr>
            <p:cNvGrpSpPr/>
            <p:nvPr/>
          </p:nvGrpSpPr>
          <p:grpSpPr>
            <a:xfrm>
              <a:off x="8107154" y="2723422"/>
              <a:ext cx="667170" cy="868722"/>
              <a:chOff x="6755349" y="1071131"/>
              <a:chExt cx="667170" cy="868722"/>
            </a:xfrm>
          </p:grpSpPr>
          <p:pic>
            <p:nvPicPr>
              <p:cNvPr id="85" name="Imagen 84">
                <a:extLst>
                  <a:ext uri="{FF2B5EF4-FFF2-40B4-BE49-F238E27FC236}">
                    <a16:creationId xmlns:a16="http://schemas.microsoft.com/office/drawing/2014/main" id="{7E5A68CE-F207-B349-B978-5EFD815D2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9449" y="1071131"/>
                <a:ext cx="614345" cy="868722"/>
              </a:xfrm>
              <a:prstGeom prst="rect">
                <a:avLst/>
              </a:prstGeom>
            </p:spPr>
          </p:pic>
          <p:sp>
            <p:nvSpPr>
              <p:cNvPr id="86" name="CuadroTexto 85">
                <a:extLst>
                  <a:ext uri="{FF2B5EF4-FFF2-40B4-BE49-F238E27FC236}">
                    <a16:creationId xmlns:a16="http://schemas.microsoft.com/office/drawing/2014/main" id="{076A2656-B4D8-6842-BEB5-8C767EC2560E}"/>
                  </a:ext>
                </a:extLst>
              </p:cNvPr>
              <p:cNvSpPr txBox="1"/>
              <p:nvPr/>
            </p:nvSpPr>
            <p:spPr>
              <a:xfrm>
                <a:off x="6755349" y="1369625"/>
                <a:ext cx="6671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Arial" charset="0"/>
                    <a:ea typeface="Arial" charset="0"/>
                    <a:cs typeface="Arial" charset="0"/>
                  </a:rPr>
                  <a:t>Redes</a:t>
                </a:r>
              </a:p>
              <a:p>
                <a:pPr algn="ctr"/>
                <a:r>
                  <a:rPr lang="en-US" sz="1000" dirty="0" err="1">
                    <a:latin typeface="Arial" charset="0"/>
                    <a:ea typeface="Arial" charset="0"/>
                    <a:cs typeface="Arial" charset="0"/>
                  </a:rPr>
                  <a:t>Sociales</a:t>
                </a:r>
                <a:endParaRPr lang="en-US" sz="1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87" name="Agrupar 175">
              <a:extLst>
                <a:ext uri="{FF2B5EF4-FFF2-40B4-BE49-F238E27FC236}">
                  <a16:creationId xmlns:a16="http://schemas.microsoft.com/office/drawing/2014/main" id="{D45B45BC-9072-2743-9E8D-8533B659CE40}"/>
                </a:ext>
              </a:extLst>
            </p:cNvPr>
            <p:cNvGrpSpPr/>
            <p:nvPr/>
          </p:nvGrpSpPr>
          <p:grpSpPr>
            <a:xfrm>
              <a:off x="9115146" y="1612228"/>
              <a:ext cx="683199" cy="868722"/>
              <a:chOff x="7466761" y="1111411"/>
              <a:chExt cx="683199" cy="868722"/>
            </a:xfrm>
          </p:grpSpPr>
          <p:pic>
            <p:nvPicPr>
              <p:cNvPr id="88" name="Imagen 87">
                <a:extLst>
                  <a:ext uri="{FF2B5EF4-FFF2-40B4-BE49-F238E27FC236}">
                    <a16:creationId xmlns:a16="http://schemas.microsoft.com/office/drawing/2014/main" id="{6028D501-3A4A-7342-9A00-46E8D0E4A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08872" y="1111411"/>
                <a:ext cx="614345" cy="868722"/>
              </a:xfrm>
              <a:prstGeom prst="rect">
                <a:avLst/>
              </a:prstGeom>
            </p:spPr>
          </p:pic>
          <p:sp>
            <p:nvSpPr>
              <p:cNvPr id="89" name="CuadroTexto 88">
                <a:extLst>
                  <a:ext uri="{FF2B5EF4-FFF2-40B4-BE49-F238E27FC236}">
                    <a16:creationId xmlns:a16="http://schemas.microsoft.com/office/drawing/2014/main" id="{273F1222-4AC8-0646-BEAA-FB955BCD8AC7}"/>
                  </a:ext>
                </a:extLst>
              </p:cNvPr>
              <p:cNvSpPr txBox="1"/>
              <p:nvPr/>
            </p:nvSpPr>
            <p:spPr>
              <a:xfrm>
                <a:off x="7466761" y="1409905"/>
                <a:ext cx="6831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dirty="0" err="1">
                    <a:latin typeface="Arial" charset="0"/>
                    <a:ea typeface="Arial" charset="0"/>
                    <a:cs typeface="Arial" charset="0"/>
                  </a:rPr>
                  <a:t>Datos</a:t>
                </a:r>
                <a:endParaRPr lang="en-US" sz="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algn="ctr"/>
                <a:r>
                  <a:rPr lang="en-US" sz="800" dirty="0" err="1">
                    <a:latin typeface="Arial" charset="0"/>
                    <a:ea typeface="Arial" charset="0"/>
                    <a:cs typeface="Arial" charset="0"/>
                  </a:rPr>
                  <a:t>Contamina</a:t>
                </a:r>
                <a:endParaRPr lang="en-US" sz="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algn="ctr"/>
                <a:r>
                  <a:rPr lang="en-US" sz="800" dirty="0" err="1">
                    <a:latin typeface="Arial" charset="0"/>
                    <a:ea typeface="Arial" charset="0"/>
                    <a:cs typeface="Arial" charset="0"/>
                  </a:rPr>
                  <a:t>ción</a:t>
                </a:r>
                <a:endParaRPr lang="en-US" sz="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90" name="Agrupar 178">
              <a:extLst>
                <a:ext uri="{FF2B5EF4-FFF2-40B4-BE49-F238E27FC236}">
                  <a16:creationId xmlns:a16="http://schemas.microsoft.com/office/drawing/2014/main" id="{73F22775-6432-134E-A83D-1AF0D522C4BB}"/>
                </a:ext>
              </a:extLst>
            </p:cNvPr>
            <p:cNvGrpSpPr/>
            <p:nvPr/>
          </p:nvGrpSpPr>
          <p:grpSpPr>
            <a:xfrm>
              <a:off x="10012569" y="2145544"/>
              <a:ext cx="833542" cy="927929"/>
              <a:chOff x="7801551" y="1672705"/>
              <a:chExt cx="1033231" cy="868722"/>
            </a:xfrm>
          </p:grpSpPr>
          <p:pic>
            <p:nvPicPr>
              <p:cNvPr id="91" name="Imagen 90">
                <a:extLst>
                  <a:ext uri="{FF2B5EF4-FFF2-40B4-BE49-F238E27FC236}">
                    <a16:creationId xmlns:a16="http://schemas.microsoft.com/office/drawing/2014/main" id="{F7B1E18B-E30A-F845-8C1E-0C4449A17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1551" y="1672705"/>
                <a:ext cx="1033231" cy="868722"/>
              </a:xfrm>
              <a:prstGeom prst="rect">
                <a:avLst/>
              </a:prstGeom>
            </p:spPr>
          </p:pic>
          <p:sp>
            <p:nvSpPr>
              <p:cNvPr id="92" name="CuadroTexto 91">
                <a:extLst>
                  <a:ext uri="{FF2B5EF4-FFF2-40B4-BE49-F238E27FC236}">
                    <a16:creationId xmlns:a16="http://schemas.microsoft.com/office/drawing/2014/main" id="{BD744954-A429-334F-B8C4-990E85D32FA2}"/>
                  </a:ext>
                </a:extLst>
              </p:cNvPr>
              <p:cNvSpPr txBox="1"/>
              <p:nvPr/>
            </p:nvSpPr>
            <p:spPr>
              <a:xfrm>
                <a:off x="7932088" y="1971199"/>
                <a:ext cx="71846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Arial" charset="0"/>
                    <a:ea typeface="Arial" charset="0"/>
                    <a:cs typeface="Arial" charset="0"/>
                  </a:rPr>
                  <a:t>BD</a:t>
                </a:r>
              </a:p>
              <a:p>
                <a:pPr algn="ctr"/>
                <a:r>
                  <a:rPr lang="en-US" sz="1000" dirty="0">
                    <a:latin typeface="Arial" charset="0"/>
                    <a:ea typeface="Arial" charset="0"/>
                    <a:cs typeface="Arial" charset="0"/>
                  </a:rPr>
                  <a:t>Din</a:t>
                </a:r>
                <a:r>
                  <a:rPr lang="es-ES" sz="1000" dirty="0" err="1">
                    <a:latin typeface="Arial" charset="0"/>
                    <a:ea typeface="Arial" charset="0"/>
                    <a:cs typeface="Arial" charset="0"/>
                  </a:rPr>
                  <a:t>ámica</a:t>
                </a:r>
                <a:endParaRPr lang="en-US" sz="1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93" name="Agrupar 181">
              <a:extLst>
                <a:ext uri="{FF2B5EF4-FFF2-40B4-BE49-F238E27FC236}">
                  <a16:creationId xmlns:a16="http://schemas.microsoft.com/office/drawing/2014/main" id="{019B74A4-4C82-3749-BD38-F668A9214973}"/>
                </a:ext>
              </a:extLst>
            </p:cNvPr>
            <p:cNvGrpSpPr/>
            <p:nvPr/>
          </p:nvGrpSpPr>
          <p:grpSpPr>
            <a:xfrm>
              <a:off x="9155024" y="2728129"/>
              <a:ext cx="614345" cy="868722"/>
              <a:chOff x="6905823" y="1705744"/>
              <a:chExt cx="614345" cy="868722"/>
            </a:xfrm>
          </p:grpSpPr>
          <p:pic>
            <p:nvPicPr>
              <p:cNvPr id="94" name="Imagen 93">
                <a:extLst>
                  <a:ext uri="{FF2B5EF4-FFF2-40B4-BE49-F238E27FC236}">
                    <a16:creationId xmlns:a16="http://schemas.microsoft.com/office/drawing/2014/main" id="{F73D72AE-AC26-4842-928B-2E229ECD91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5823" y="1705744"/>
                <a:ext cx="614345" cy="868722"/>
              </a:xfrm>
              <a:prstGeom prst="rect">
                <a:avLst/>
              </a:prstGeom>
            </p:spPr>
          </p:pic>
          <p:sp>
            <p:nvSpPr>
              <p:cNvPr id="95" name="CuadroTexto 94">
                <a:extLst>
                  <a:ext uri="{FF2B5EF4-FFF2-40B4-BE49-F238E27FC236}">
                    <a16:creationId xmlns:a16="http://schemas.microsoft.com/office/drawing/2014/main" id="{5DC45926-2B1A-5548-A60E-C67B49B83AF9}"/>
                  </a:ext>
                </a:extLst>
              </p:cNvPr>
              <p:cNvSpPr txBox="1"/>
              <p:nvPr/>
            </p:nvSpPr>
            <p:spPr>
              <a:xfrm>
                <a:off x="6946262" y="2004238"/>
                <a:ext cx="5180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err="1">
                    <a:latin typeface="Arial" charset="0"/>
                    <a:ea typeface="Arial" charset="0"/>
                    <a:cs typeface="Arial" charset="0"/>
                  </a:rPr>
                  <a:t>Datos</a:t>
                </a:r>
                <a:endParaRPr lang="en-US" sz="1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algn="ctr"/>
                <a:r>
                  <a:rPr lang="en-US" sz="1000" dirty="0" err="1">
                    <a:latin typeface="Arial" charset="0"/>
                    <a:ea typeface="Arial" charset="0"/>
                    <a:cs typeface="Arial" charset="0"/>
                  </a:rPr>
                  <a:t>Salud</a:t>
                </a:r>
                <a:endParaRPr lang="en-US" sz="1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96" name="Conector recto de flecha 95">
              <a:extLst>
                <a:ext uri="{FF2B5EF4-FFF2-40B4-BE49-F238E27FC236}">
                  <a16:creationId xmlns:a16="http://schemas.microsoft.com/office/drawing/2014/main" id="{0400D313-A298-E241-9664-425673CEF679}"/>
                </a:ext>
              </a:extLst>
            </p:cNvPr>
            <p:cNvCxnSpPr/>
            <p:nvPr/>
          </p:nvCxnSpPr>
          <p:spPr>
            <a:xfrm>
              <a:off x="6304151" y="2406282"/>
              <a:ext cx="1" cy="36408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de flecha 96">
              <a:extLst>
                <a:ext uri="{FF2B5EF4-FFF2-40B4-BE49-F238E27FC236}">
                  <a16:creationId xmlns:a16="http://schemas.microsoft.com/office/drawing/2014/main" id="{AC63C0DE-815E-5A4C-B464-2DDFDB39AE39}"/>
                </a:ext>
              </a:extLst>
            </p:cNvPr>
            <p:cNvCxnSpPr/>
            <p:nvPr/>
          </p:nvCxnSpPr>
          <p:spPr>
            <a:xfrm flipV="1">
              <a:off x="6669836" y="2038264"/>
              <a:ext cx="423918" cy="406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de flecha 97">
              <a:extLst>
                <a:ext uri="{FF2B5EF4-FFF2-40B4-BE49-F238E27FC236}">
                  <a16:creationId xmlns:a16="http://schemas.microsoft.com/office/drawing/2014/main" id="{5DCFB7D6-69F5-2141-9C45-B762E71D2D1E}"/>
                </a:ext>
              </a:extLst>
            </p:cNvPr>
            <p:cNvCxnSpPr/>
            <p:nvPr/>
          </p:nvCxnSpPr>
          <p:spPr>
            <a:xfrm flipV="1">
              <a:off x="7719701" y="2038263"/>
              <a:ext cx="423918" cy="406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de flecha 98">
              <a:extLst>
                <a:ext uri="{FF2B5EF4-FFF2-40B4-BE49-F238E27FC236}">
                  <a16:creationId xmlns:a16="http://schemas.microsoft.com/office/drawing/2014/main" id="{26516364-F6E1-7D46-A024-5D6D3288AA3F}"/>
                </a:ext>
              </a:extLst>
            </p:cNvPr>
            <p:cNvCxnSpPr/>
            <p:nvPr/>
          </p:nvCxnSpPr>
          <p:spPr>
            <a:xfrm flipV="1">
              <a:off x="8727243" y="2038264"/>
              <a:ext cx="423918" cy="406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cto de flecha 99">
              <a:extLst>
                <a:ext uri="{FF2B5EF4-FFF2-40B4-BE49-F238E27FC236}">
                  <a16:creationId xmlns:a16="http://schemas.microsoft.com/office/drawing/2014/main" id="{4768B9F7-889E-E941-AE50-057C4CCB01D6}"/>
                </a:ext>
              </a:extLst>
            </p:cNvPr>
            <p:cNvCxnSpPr/>
            <p:nvPr/>
          </p:nvCxnSpPr>
          <p:spPr>
            <a:xfrm flipV="1">
              <a:off x="6668756" y="3164851"/>
              <a:ext cx="423918" cy="406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de flecha 100">
              <a:extLst>
                <a:ext uri="{FF2B5EF4-FFF2-40B4-BE49-F238E27FC236}">
                  <a16:creationId xmlns:a16="http://schemas.microsoft.com/office/drawing/2014/main" id="{D9C3B432-F33D-F542-9066-548144CAC4EB}"/>
                </a:ext>
              </a:extLst>
            </p:cNvPr>
            <p:cNvCxnSpPr/>
            <p:nvPr/>
          </p:nvCxnSpPr>
          <p:spPr>
            <a:xfrm flipV="1">
              <a:off x="7718621" y="3164850"/>
              <a:ext cx="423918" cy="406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de flecha 101">
              <a:extLst>
                <a:ext uri="{FF2B5EF4-FFF2-40B4-BE49-F238E27FC236}">
                  <a16:creationId xmlns:a16="http://schemas.microsoft.com/office/drawing/2014/main" id="{2EF9D555-EA3E-4D4C-A4C4-0F3EC98F7F7F}"/>
                </a:ext>
              </a:extLst>
            </p:cNvPr>
            <p:cNvCxnSpPr/>
            <p:nvPr/>
          </p:nvCxnSpPr>
          <p:spPr>
            <a:xfrm flipV="1">
              <a:off x="8726163" y="3164851"/>
              <a:ext cx="423918" cy="406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>
              <a:extLst>
                <a:ext uri="{FF2B5EF4-FFF2-40B4-BE49-F238E27FC236}">
                  <a16:creationId xmlns:a16="http://schemas.microsoft.com/office/drawing/2014/main" id="{8E0B72F3-5982-584F-8467-ED9A21CCB8DB}"/>
                </a:ext>
              </a:extLst>
            </p:cNvPr>
            <p:cNvCxnSpPr/>
            <p:nvPr/>
          </p:nvCxnSpPr>
          <p:spPr>
            <a:xfrm>
              <a:off x="7430223" y="2406282"/>
              <a:ext cx="1" cy="36408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de flecha 103">
              <a:extLst>
                <a:ext uri="{FF2B5EF4-FFF2-40B4-BE49-F238E27FC236}">
                  <a16:creationId xmlns:a16="http://schemas.microsoft.com/office/drawing/2014/main" id="{53D51B28-0318-E74A-830B-423F898BAF68}"/>
                </a:ext>
              </a:extLst>
            </p:cNvPr>
            <p:cNvCxnSpPr/>
            <p:nvPr/>
          </p:nvCxnSpPr>
          <p:spPr>
            <a:xfrm>
              <a:off x="8471621" y="2397816"/>
              <a:ext cx="1" cy="36408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>
              <a:extLst>
                <a:ext uri="{FF2B5EF4-FFF2-40B4-BE49-F238E27FC236}">
                  <a16:creationId xmlns:a16="http://schemas.microsoft.com/office/drawing/2014/main" id="{EBCF8F2A-F68F-A54B-9A0A-49F65521E1C3}"/>
                </a:ext>
              </a:extLst>
            </p:cNvPr>
            <p:cNvCxnSpPr/>
            <p:nvPr/>
          </p:nvCxnSpPr>
          <p:spPr>
            <a:xfrm>
              <a:off x="9428359" y="2397816"/>
              <a:ext cx="1" cy="36408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de flecha 105">
              <a:extLst>
                <a:ext uri="{FF2B5EF4-FFF2-40B4-BE49-F238E27FC236}">
                  <a16:creationId xmlns:a16="http://schemas.microsoft.com/office/drawing/2014/main" id="{D75DAFD9-D45A-9240-901E-4C71642357C8}"/>
                </a:ext>
              </a:extLst>
            </p:cNvPr>
            <p:cNvCxnSpPr/>
            <p:nvPr/>
          </p:nvCxnSpPr>
          <p:spPr>
            <a:xfrm>
              <a:off x="6643461" y="2394243"/>
              <a:ext cx="425703" cy="37563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de flecha 106">
              <a:extLst>
                <a:ext uri="{FF2B5EF4-FFF2-40B4-BE49-F238E27FC236}">
                  <a16:creationId xmlns:a16="http://schemas.microsoft.com/office/drawing/2014/main" id="{6B99D46A-F2D0-2147-8CF7-0DB035691725}"/>
                </a:ext>
              </a:extLst>
            </p:cNvPr>
            <p:cNvCxnSpPr/>
            <p:nvPr/>
          </p:nvCxnSpPr>
          <p:spPr>
            <a:xfrm>
              <a:off x="7743630" y="2378157"/>
              <a:ext cx="387485" cy="38403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de flecha 107">
              <a:extLst>
                <a:ext uri="{FF2B5EF4-FFF2-40B4-BE49-F238E27FC236}">
                  <a16:creationId xmlns:a16="http://schemas.microsoft.com/office/drawing/2014/main" id="{7D7C2818-4EE9-F64D-A1D5-C686316BE178}"/>
                </a:ext>
              </a:extLst>
            </p:cNvPr>
            <p:cNvCxnSpPr/>
            <p:nvPr/>
          </p:nvCxnSpPr>
          <p:spPr>
            <a:xfrm>
              <a:off x="8774656" y="2385776"/>
              <a:ext cx="387485" cy="38403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de flecha 108">
              <a:extLst>
                <a:ext uri="{FF2B5EF4-FFF2-40B4-BE49-F238E27FC236}">
                  <a16:creationId xmlns:a16="http://schemas.microsoft.com/office/drawing/2014/main" id="{5509C62A-B690-1C43-863D-E2D6759C17CD}"/>
                </a:ext>
              </a:extLst>
            </p:cNvPr>
            <p:cNvCxnSpPr/>
            <p:nvPr/>
          </p:nvCxnSpPr>
          <p:spPr>
            <a:xfrm flipV="1">
              <a:off x="6616449" y="2406282"/>
              <a:ext cx="495054" cy="35634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de flecha 109">
              <a:extLst>
                <a:ext uri="{FF2B5EF4-FFF2-40B4-BE49-F238E27FC236}">
                  <a16:creationId xmlns:a16="http://schemas.microsoft.com/office/drawing/2014/main" id="{F741F64E-082F-404C-BC6C-6C352F71A215}"/>
                </a:ext>
              </a:extLst>
            </p:cNvPr>
            <p:cNvCxnSpPr/>
            <p:nvPr/>
          </p:nvCxnSpPr>
          <p:spPr>
            <a:xfrm flipV="1">
              <a:off x="7692060" y="2389906"/>
              <a:ext cx="495054" cy="35634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de flecha 110">
              <a:extLst>
                <a:ext uri="{FF2B5EF4-FFF2-40B4-BE49-F238E27FC236}">
                  <a16:creationId xmlns:a16="http://schemas.microsoft.com/office/drawing/2014/main" id="{887994B5-9C80-8243-B01A-2E49BD2CB374}"/>
                </a:ext>
              </a:extLst>
            </p:cNvPr>
            <p:cNvCxnSpPr/>
            <p:nvPr/>
          </p:nvCxnSpPr>
          <p:spPr>
            <a:xfrm flipV="1">
              <a:off x="8708901" y="2407093"/>
              <a:ext cx="495054" cy="35634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de flecha 111">
              <a:extLst>
                <a:ext uri="{FF2B5EF4-FFF2-40B4-BE49-F238E27FC236}">
                  <a16:creationId xmlns:a16="http://schemas.microsoft.com/office/drawing/2014/main" id="{FE2B2DC8-812F-7A48-9367-C6EE6445C356}"/>
                </a:ext>
              </a:extLst>
            </p:cNvPr>
            <p:cNvCxnSpPr/>
            <p:nvPr/>
          </p:nvCxnSpPr>
          <p:spPr>
            <a:xfrm flipV="1">
              <a:off x="9572857" y="2580030"/>
              <a:ext cx="423918" cy="406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cto de flecha 112">
              <a:extLst>
                <a:ext uri="{FF2B5EF4-FFF2-40B4-BE49-F238E27FC236}">
                  <a16:creationId xmlns:a16="http://schemas.microsoft.com/office/drawing/2014/main" id="{627DF162-9177-BB4F-8AC2-8F0BCF28BA0D}"/>
                </a:ext>
              </a:extLst>
            </p:cNvPr>
            <p:cNvCxnSpPr/>
            <p:nvPr/>
          </p:nvCxnSpPr>
          <p:spPr>
            <a:xfrm flipV="1">
              <a:off x="9834687" y="2973139"/>
              <a:ext cx="469439" cy="24883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cto de flecha 113">
              <a:extLst>
                <a:ext uri="{FF2B5EF4-FFF2-40B4-BE49-F238E27FC236}">
                  <a16:creationId xmlns:a16="http://schemas.microsoft.com/office/drawing/2014/main" id="{4C143A6B-5F8C-9F43-899A-134D653AFA95}"/>
                </a:ext>
              </a:extLst>
            </p:cNvPr>
            <p:cNvCxnSpPr/>
            <p:nvPr/>
          </p:nvCxnSpPr>
          <p:spPr>
            <a:xfrm>
              <a:off x="9784816" y="1979666"/>
              <a:ext cx="431528" cy="20786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Flecha izquierda y derecha 114">
              <a:extLst>
                <a:ext uri="{FF2B5EF4-FFF2-40B4-BE49-F238E27FC236}">
                  <a16:creationId xmlns:a16="http://schemas.microsoft.com/office/drawing/2014/main" id="{2CB90895-4FA5-8846-B79A-75EB428D1D19}"/>
                </a:ext>
              </a:extLst>
            </p:cNvPr>
            <p:cNvSpPr/>
            <p:nvPr/>
          </p:nvSpPr>
          <p:spPr>
            <a:xfrm>
              <a:off x="10797065" y="2422763"/>
              <a:ext cx="575290" cy="334568"/>
            </a:xfrm>
            <a:prstGeom prst="leftRightArrow">
              <a:avLst/>
            </a:prstGeom>
            <a:solidFill>
              <a:schemeClr val="bg2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16" name="Conector recto de flecha 115">
              <a:extLst>
                <a:ext uri="{FF2B5EF4-FFF2-40B4-BE49-F238E27FC236}">
                  <a16:creationId xmlns:a16="http://schemas.microsoft.com/office/drawing/2014/main" id="{1C5AA930-D8C2-DF43-AE46-7AA48A413F46}"/>
                </a:ext>
              </a:extLst>
            </p:cNvPr>
            <p:cNvCxnSpPr/>
            <p:nvPr/>
          </p:nvCxnSpPr>
          <p:spPr>
            <a:xfrm>
              <a:off x="11612339" y="2438808"/>
              <a:ext cx="1" cy="36408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de flecha 116">
              <a:extLst>
                <a:ext uri="{FF2B5EF4-FFF2-40B4-BE49-F238E27FC236}">
                  <a16:creationId xmlns:a16="http://schemas.microsoft.com/office/drawing/2014/main" id="{D20721F5-0166-9749-B362-2FF913DDF33A}"/>
                </a:ext>
              </a:extLst>
            </p:cNvPr>
            <p:cNvCxnSpPr>
              <a:cxnSpLocks/>
            </p:cNvCxnSpPr>
            <p:nvPr/>
          </p:nvCxnSpPr>
          <p:spPr>
            <a:xfrm>
              <a:off x="10949577" y="3190071"/>
              <a:ext cx="41974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12E7A362-34BD-894E-B086-985BC6AA25EC}"/>
              </a:ext>
            </a:extLst>
          </p:cNvPr>
          <p:cNvGrpSpPr/>
          <p:nvPr/>
        </p:nvGrpSpPr>
        <p:grpSpPr>
          <a:xfrm>
            <a:off x="5596683" y="4537944"/>
            <a:ext cx="6525641" cy="2005960"/>
            <a:chOff x="5500986" y="4442247"/>
            <a:chExt cx="6525641" cy="2005960"/>
          </a:xfrm>
        </p:grpSpPr>
        <p:sp>
          <p:nvSpPr>
            <p:cNvPr id="118" name="Rectángulo 117">
              <a:extLst>
                <a:ext uri="{FF2B5EF4-FFF2-40B4-BE49-F238E27FC236}">
                  <a16:creationId xmlns:a16="http://schemas.microsoft.com/office/drawing/2014/main" id="{3A9B3433-5525-3747-95C8-CE8E21FA4660}"/>
                </a:ext>
              </a:extLst>
            </p:cNvPr>
            <p:cNvSpPr/>
            <p:nvPr/>
          </p:nvSpPr>
          <p:spPr>
            <a:xfrm>
              <a:off x="5548162" y="4442247"/>
              <a:ext cx="6478465" cy="281942"/>
            </a:xfrm>
            <a:prstGeom prst="rect">
              <a:avLst/>
            </a:prstGeom>
            <a:solidFill>
              <a:srgbClr val="DDD9C3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Capa</a:t>
              </a:r>
              <a:r>
                <a:rPr lang="en-US" sz="160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de </a:t>
              </a:r>
              <a:r>
                <a:rPr lang="es-ES" sz="160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Análisis y Procesamiento de Datos</a:t>
              </a:r>
              <a:endPara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9" name="Rectángulo 118">
              <a:extLst>
                <a:ext uri="{FF2B5EF4-FFF2-40B4-BE49-F238E27FC236}">
                  <a16:creationId xmlns:a16="http://schemas.microsoft.com/office/drawing/2014/main" id="{35FF6BF2-F61F-A24E-B07D-3C43AEEB1A93}"/>
                </a:ext>
              </a:extLst>
            </p:cNvPr>
            <p:cNvSpPr/>
            <p:nvPr/>
          </p:nvSpPr>
          <p:spPr>
            <a:xfrm>
              <a:off x="5548162" y="4725441"/>
              <a:ext cx="6478465" cy="1722766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0" name="Rectángulo redondeado 119">
              <a:extLst>
                <a:ext uri="{FF2B5EF4-FFF2-40B4-BE49-F238E27FC236}">
                  <a16:creationId xmlns:a16="http://schemas.microsoft.com/office/drawing/2014/main" id="{E016FF47-53A4-F84C-A738-287D37385DA9}"/>
                </a:ext>
              </a:extLst>
            </p:cNvPr>
            <p:cNvSpPr/>
            <p:nvPr/>
          </p:nvSpPr>
          <p:spPr>
            <a:xfrm>
              <a:off x="6895121" y="4915989"/>
              <a:ext cx="1507369" cy="462320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An</a:t>
              </a:r>
              <a:r>
                <a:rPr lang="es-ES" sz="1100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álisis</a:t>
              </a:r>
              <a:endParaRPr lang="es-E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sz="1100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Espacio</a:t>
              </a:r>
              <a:r>
                <a:rPr lang="en-U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-Temporal</a:t>
              </a:r>
            </a:p>
          </p:txBody>
        </p:sp>
        <p:sp>
          <p:nvSpPr>
            <p:cNvPr id="121" name="Rectángulo redondeado 120">
              <a:extLst>
                <a:ext uri="{FF2B5EF4-FFF2-40B4-BE49-F238E27FC236}">
                  <a16:creationId xmlns:a16="http://schemas.microsoft.com/office/drawing/2014/main" id="{07BA4496-78B1-CC44-9AD2-26B114CBE9BC}"/>
                </a:ext>
              </a:extLst>
            </p:cNvPr>
            <p:cNvSpPr/>
            <p:nvPr/>
          </p:nvSpPr>
          <p:spPr>
            <a:xfrm>
              <a:off x="6907228" y="5378503"/>
              <a:ext cx="1495891" cy="462320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T</a:t>
              </a:r>
              <a:r>
                <a:rPr lang="es-ES" sz="1100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écnicas</a:t>
              </a:r>
              <a:r>
                <a:rPr lang="es-E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de </a:t>
              </a:r>
            </a:p>
            <a:p>
              <a:pPr algn="ctr"/>
              <a:r>
                <a:rPr lang="es-ES" sz="1100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Geoprocesamiento</a:t>
              </a:r>
              <a:endParaRPr lang="en-U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3" name="Rectángulo redondeado 122">
              <a:extLst>
                <a:ext uri="{FF2B5EF4-FFF2-40B4-BE49-F238E27FC236}">
                  <a16:creationId xmlns:a16="http://schemas.microsoft.com/office/drawing/2014/main" id="{F42BE3B6-437F-B841-9E69-98A32762FA61}"/>
                </a:ext>
              </a:extLst>
            </p:cNvPr>
            <p:cNvSpPr/>
            <p:nvPr/>
          </p:nvSpPr>
          <p:spPr>
            <a:xfrm>
              <a:off x="9613015" y="4915795"/>
              <a:ext cx="1155579" cy="464999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Miner</a:t>
              </a:r>
              <a:r>
                <a:rPr lang="es-ES" sz="1100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ía</a:t>
              </a:r>
              <a:r>
                <a:rPr lang="es-E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de Datos</a:t>
              </a:r>
              <a:endParaRPr lang="en-U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4" name="Rectángulo redondeado 123">
              <a:extLst>
                <a:ext uri="{FF2B5EF4-FFF2-40B4-BE49-F238E27FC236}">
                  <a16:creationId xmlns:a16="http://schemas.microsoft.com/office/drawing/2014/main" id="{0BF6BC07-A105-134A-9B6F-E3DE79AD6AC9}"/>
                </a:ext>
              </a:extLst>
            </p:cNvPr>
            <p:cNvSpPr/>
            <p:nvPr/>
          </p:nvSpPr>
          <p:spPr>
            <a:xfrm>
              <a:off x="9616103" y="5378308"/>
              <a:ext cx="1155579" cy="464999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Recuperaci</a:t>
              </a:r>
              <a:r>
                <a:rPr lang="es-ES" sz="1100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ón</a:t>
              </a:r>
              <a:r>
                <a:rPr lang="es-E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de Información</a:t>
              </a:r>
              <a:endParaRPr lang="en-U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6" name="Rectángulo redondeado 125">
              <a:extLst>
                <a:ext uri="{FF2B5EF4-FFF2-40B4-BE49-F238E27FC236}">
                  <a16:creationId xmlns:a16="http://schemas.microsoft.com/office/drawing/2014/main" id="{11290E3E-3DE4-EA44-BE82-DE4F8F470F73}"/>
                </a:ext>
              </a:extLst>
            </p:cNvPr>
            <p:cNvSpPr/>
            <p:nvPr/>
          </p:nvSpPr>
          <p:spPr>
            <a:xfrm>
              <a:off x="8410800" y="4905162"/>
              <a:ext cx="1200881" cy="464999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M</a:t>
              </a:r>
              <a:r>
                <a:rPr lang="es-ES" sz="1100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étodos</a:t>
              </a:r>
              <a:r>
                <a:rPr lang="es-E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</a:p>
            <a:p>
              <a:pPr algn="ctr"/>
              <a:r>
                <a:rPr lang="es-E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Estadísticos</a:t>
              </a:r>
              <a:endParaRPr lang="en-U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7" name="Rectángulo redondeado 126">
              <a:extLst>
                <a:ext uri="{FF2B5EF4-FFF2-40B4-BE49-F238E27FC236}">
                  <a16:creationId xmlns:a16="http://schemas.microsoft.com/office/drawing/2014/main" id="{B6E6B3C5-96D8-B84B-B580-9972FF4300A7}"/>
                </a:ext>
              </a:extLst>
            </p:cNvPr>
            <p:cNvSpPr/>
            <p:nvPr/>
          </p:nvSpPr>
          <p:spPr>
            <a:xfrm>
              <a:off x="8410800" y="5365578"/>
              <a:ext cx="1200881" cy="464999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Aprendizaje</a:t>
              </a:r>
              <a:r>
                <a:rPr lang="en-U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de M</a:t>
              </a:r>
              <a:r>
                <a:rPr lang="es-ES" sz="1100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áquina</a:t>
              </a:r>
              <a:endParaRPr lang="en-U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8" name="Rectángulo redondeado 127">
              <a:extLst>
                <a:ext uri="{FF2B5EF4-FFF2-40B4-BE49-F238E27FC236}">
                  <a16:creationId xmlns:a16="http://schemas.microsoft.com/office/drawing/2014/main" id="{2A93F25C-0DC6-3B42-AF7B-84E6398CFAC4}"/>
                </a:ext>
              </a:extLst>
            </p:cNvPr>
            <p:cNvSpPr/>
            <p:nvPr/>
          </p:nvSpPr>
          <p:spPr>
            <a:xfrm>
              <a:off x="8400644" y="5835160"/>
              <a:ext cx="1200881" cy="464999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Visualizaci</a:t>
              </a:r>
              <a:r>
                <a:rPr lang="es-ES" sz="1100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ón</a:t>
              </a:r>
              <a:r>
                <a:rPr lang="es-E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de Información</a:t>
              </a:r>
              <a:endParaRPr lang="en-U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9" name="Flecha derecha 128">
              <a:extLst>
                <a:ext uri="{FF2B5EF4-FFF2-40B4-BE49-F238E27FC236}">
                  <a16:creationId xmlns:a16="http://schemas.microsoft.com/office/drawing/2014/main" id="{820AD66F-4271-E44A-BEC8-7416FD0A1B14}"/>
                </a:ext>
              </a:extLst>
            </p:cNvPr>
            <p:cNvSpPr/>
            <p:nvPr/>
          </p:nvSpPr>
          <p:spPr>
            <a:xfrm>
              <a:off x="6373512" y="5179930"/>
              <a:ext cx="498747" cy="329873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0" name="Rectángulo 129">
              <a:extLst>
                <a:ext uri="{FF2B5EF4-FFF2-40B4-BE49-F238E27FC236}">
                  <a16:creationId xmlns:a16="http://schemas.microsoft.com/office/drawing/2014/main" id="{95D5A107-15DE-9542-9AF4-2CE57EB127AA}"/>
                </a:ext>
              </a:extLst>
            </p:cNvPr>
            <p:cNvSpPr/>
            <p:nvPr/>
          </p:nvSpPr>
          <p:spPr>
            <a:xfrm>
              <a:off x="5500986" y="5054712"/>
              <a:ext cx="92204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Datos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Recopilados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de la Ciudad</a:t>
              </a:r>
              <a:endParaRPr lang="es-ES" sz="1000" dirty="0"/>
            </a:p>
          </p:txBody>
        </p:sp>
        <p:sp>
          <p:nvSpPr>
            <p:cNvPr id="131" name="Flecha derecha 130">
              <a:extLst>
                <a:ext uri="{FF2B5EF4-FFF2-40B4-BE49-F238E27FC236}">
                  <a16:creationId xmlns:a16="http://schemas.microsoft.com/office/drawing/2014/main" id="{D4453E27-BFD9-5446-A31D-BB26CC4D908D}"/>
                </a:ext>
              </a:extLst>
            </p:cNvPr>
            <p:cNvSpPr/>
            <p:nvPr/>
          </p:nvSpPr>
          <p:spPr>
            <a:xfrm>
              <a:off x="10801795" y="5212138"/>
              <a:ext cx="498747" cy="329873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2" name="Rectángulo 131">
              <a:extLst>
                <a:ext uri="{FF2B5EF4-FFF2-40B4-BE49-F238E27FC236}">
                  <a16:creationId xmlns:a16="http://schemas.microsoft.com/office/drawing/2014/main" id="{D88980F3-AA4B-254A-AD33-4E902300FE0D}"/>
                </a:ext>
              </a:extLst>
            </p:cNvPr>
            <p:cNvSpPr/>
            <p:nvPr/>
          </p:nvSpPr>
          <p:spPr>
            <a:xfrm>
              <a:off x="11164812" y="4958452"/>
              <a:ext cx="835485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Datos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Inteligentes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para </a:t>
              </a:r>
            </a:p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Ciudades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Inteligentes</a:t>
              </a:r>
              <a:endParaRPr lang="es-ES" sz="1000" dirty="0"/>
            </a:p>
          </p:txBody>
        </p:sp>
      </p:grpSp>
      <p:sp>
        <p:nvSpPr>
          <p:cNvPr id="133" name="Flecha abajo 132">
            <a:extLst>
              <a:ext uri="{FF2B5EF4-FFF2-40B4-BE49-F238E27FC236}">
                <a16:creationId xmlns:a16="http://schemas.microsoft.com/office/drawing/2014/main" id="{0594EE84-CBE4-EE48-A111-23336EAE03C8}"/>
              </a:ext>
            </a:extLst>
          </p:cNvPr>
          <p:cNvSpPr/>
          <p:nvPr/>
        </p:nvSpPr>
        <p:spPr>
          <a:xfrm>
            <a:off x="8494775" y="3873240"/>
            <a:ext cx="656016" cy="50998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2" name="Rectángulo 121">
            <a:extLst>
              <a:ext uri="{FF2B5EF4-FFF2-40B4-BE49-F238E27FC236}">
                <a16:creationId xmlns:a16="http://schemas.microsoft.com/office/drawing/2014/main" id="{E9ED730A-EC53-41C6-BC00-98BC797A5962}"/>
              </a:ext>
            </a:extLst>
          </p:cNvPr>
          <p:cNvSpPr/>
          <p:nvPr/>
        </p:nvSpPr>
        <p:spPr>
          <a:xfrm>
            <a:off x="0" y="0"/>
            <a:ext cx="12192000" cy="23788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53157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ítulo 1">
            <a:extLst>
              <a:ext uri="{FF2B5EF4-FFF2-40B4-BE49-F238E27FC236}">
                <a16:creationId xmlns:a16="http://schemas.microsoft.com/office/drawing/2014/main" id="{75E6D018-D18C-EE49-B54B-B468B5C2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60" y="250557"/>
            <a:ext cx="11325311" cy="1325563"/>
          </a:xfrm>
        </p:spPr>
        <p:txBody>
          <a:bodyPr/>
          <a:lstStyle/>
          <a:p>
            <a:r>
              <a:rPr lang="es-MX" b="1" dirty="0"/>
              <a:t>Marco de trabajo general </a:t>
            </a:r>
            <a:r>
              <a:rPr lang="es-MX" b="1" baseline="-25000" dirty="0"/>
              <a:t>(2)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A604CAF1-E31E-2849-9AD0-A1AB7C3F1082}"/>
              </a:ext>
            </a:extLst>
          </p:cNvPr>
          <p:cNvGrpSpPr/>
          <p:nvPr/>
        </p:nvGrpSpPr>
        <p:grpSpPr>
          <a:xfrm>
            <a:off x="2146744" y="1282816"/>
            <a:ext cx="8121517" cy="5462757"/>
            <a:chOff x="2460481" y="2098845"/>
            <a:chExt cx="6857592" cy="4377098"/>
          </a:xfrm>
        </p:grpSpPr>
        <p:sp>
          <p:nvSpPr>
            <p:cNvPr id="73" name="Rectángulo 72">
              <a:extLst>
                <a:ext uri="{FF2B5EF4-FFF2-40B4-BE49-F238E27FC236}">
                  <a16:creationId xmlns:a16="http://schemas.microsoft.com/office/drawing/2014/main" id="{71CA00AD-7040-AA45-A1F1-DD8EEB47F6E4}"/>
                </a:ext>
              </a:extLst>
            </p:cNvPr>
            <p:cNvSpPr/>
            <p:nvPr/>
          </p:nvSpPr>
          <p:spPr>
            <a:xfrm>
              <a:off x="2460481" y="2399267"/>
              <a:ext cx="6846903" cy="4076676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0" name="Rectángulo 119">
              <a:extLst>
                <a:ext uri="{FF2B5EF4-FFF2-40B4-BE49-F238E27FC236}">
                  <a16:creationId xmlns:a16="http://schemas.microsoft.com/office/drawing/2014/main" id="{883B31D4-5EB9-FB4E-B8C8-FF18CD09DC69}"/>
                </a:ext>
              </a:extLst>
            </p:cNvPr>
            <p:cNvSpPr/>
            <p:nvPr/>
          </p:nvSpPr>
          <p:spPr>
            <a:xfrm>
              <a:off x="2460481" y="2098845"/>
              <a:ext cx="6857592" cy="300423"/>
            </a:xfrm>
            <a:prstGeom prst="rect">
              <a:avLst/>
            </a:prstGeom>
            <a:solidFill>
              <a:srgbClr val="DDD9C3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Aplicaciones</a:t>
              </a:r>
              <a:r>
                <a:rPr lang="en-US" sz="160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y </a:t>
              </a:r>
              <a:r>
                <a:rPr lang="en-US" sz="1600" b="1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Servicios</a:t>
              </a:r>
              <a:r>
                <a:rPr lang="en-US" sz="160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en la </a:t>
              </a:r>
              <a:r>
                <a:rPr lang="en-US" sz="1600" b="1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Nube</a:t>
              </a:r>
              <a:endPara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135" name="Imagen 134">
              <a:extLst>
                <a:ext uri="{FF2B5EF4-FFF2-40B4-BE49-F238E27FC236}">
                  <a16:creationId xmlns:a16="http://schemas.microsoft.com/office/drawing/2014/main" id="{2202BC0F-862A-1C40-808E-3972FF789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5783" y="4613658"/>
              <a:ext cx="667152" cy="665442"/>
            </a:xfrm>
            <a:prstGeom prst="rect">
              <a:avLst/>
            </a:prstGeom>
          </p:spPr>
        </p:pic>
        <p:pic>
          <p:nvPicPr>
            <p:cNvPr id="139" name="Imagen 138">
              <a:extLst>
                <a:ext uri="{FF2B5EF4-FFF2-40B4-BE49-F238E27FC236}">
                  <a16:creationId xmlns:a16="http://schemas.microsoft.com/office/drawing/2014/main" id="{6A074F47-3039-2E40-ADB1-8D89C1052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5079" y="4616864"/>
              <a:ext cx="674361" cy="670903"/>
            </a:xfrm>
            <a:prstGeom prst="rect">
              <a:avLst/>
            </a:prstGeom>
          </p:spPr>
        </p:pic>
        <p:pic>
          <p:nvPicPr>
            <p:cNvPr id="140" name="Imagen 139">
              <a:extLst>
                <a:ext uri="{FF2B5EF4-FFF2-40B4-BE49-F238E27FC236}">
                  <a16:creationId xmlns:a16="http://schemas.microsoft.com/office/drawing/2014/main" id="{E2043B1E-8B7F-5540-9F52-5C8CEBD20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3955" y="4615688"/>
              <a:ext cx="666106" cy="666106"/>
            </a:xfrm>
            <a:prstGeom prst="rect">
              <a:avLst/>
            </a:prstGeom>
          </p:spPr>
        </p:pic>
        <p:pic>
          <p:nvPicPr>
            <p:cNvPr id="141" name="Imagen 140">
              <a:extLst>
                <a:ext uri="{FF2B5EF4-FFF2-40B4-BE49-F238E27FC236}">
                  <a16:creationId xmlns:a16="http://schemas.microsoft.com/office/drawing/2014/main" id="{EAC6764E-D19F-B547-B6B8-1016840DE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1077" y="4615688"/>
              <a:ext cx="666106" cy="660995"/>
            </a:xfrm>
            <a:prstGeom prst="rect">
              <a:avLst/>
            </a:prstGeom>
          </p:spPr>
        </p:pic>
        <p:pic>
          <p:nvPicPr>
            <p:cNvPr id="142" name="Imagen 141">
              <a:extLst>
                <a:ext uri="{FF2B5EF4-FFF2-40B4-BE49-F238E27FC236}">
                  <a16:creationId xmlns:a16="http://schemas.microsoft.com/office/drawing/2014/main" id="{8FEBB5CB-2EA4-6040-BF26-C4E07433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2679" y="5752404"/>
              <a:ext cx="664394" cy="666106"/>
            </a:xfrm>
            <a:prstGeom prst="rect">
              <a:avLst/>
            </a:prstGeom>
          </p:spPr>
        </p:pic>
        <p:pic>
          <p:nvPicPr>
            <p:cNvPr id="143" name="Imagen 142">
              <a:extLst>
                <a:ext uri="{FF2B5EF4-FFF2-40B4-BE49-F238E27FC236}">
                  <a16:creationId xmlns:a16="http://schemas.microsoft.com/office/drawing/2014/main" id="{D163550C-C268-684D-91A2-A1FCF0B5B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8690" y="5755863"/>
              <a:ext cx="678806" cy="673558"/>
            </a:xfrm>
            <a:prstGeom prst="rect">
              <a:avLst/>
            </a:prstGeom>
          </p:spPr>
        </p:pic>
        <p:pic>
          <p:nvPicPr>
            <p:cNvPr id="144" name="Imagen 143">
              <a:extLst>
                <a:ext uri="{FF2B5EF4-FFF2-40B4-BE49-F238E27FC236}">
                  <a16:creationId xmlns:a16="http://schemas.microsoft.com/office/drawing/2014/main" id="{B4A7D51D-4D65-E741-AD41-EDBD3078E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4405" y="4613856"/>
              <a:ext cx="688588" cy="686826"/>
            </a:xfrm>
            <a:prstGeom prst="rect">
              <a:avLst/>
            </a:prstGeom>
          </p:spPr>
        </p:pic>
        <p:pic>
          <p:nvPicPr>
            <p:cNvPr id="145" name="Imagen 144">
              <a:extLst>
                <a:ext uri="{FF2B5EF4-FFF2-40B4-BE49-F238E27FC236}">
                  <a16:creationId xmlns:a16="http://schemas.microsoft.com/office/drawing/2014/main" id="{72A8A2ED-1DFB-774D-965E-9FE670B66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6863" y="4616704"/>
              <a:ext cx="657881" cy="668082"/>
            </a:xfrm>
            <a:prstGeom prst="rect">
              <a:avLst/>
            </a:prstGeom>
          </p:spPr>
        </p:pic>
        <p:pic>
          <p:nvPicPr>
            <p:cNvPr id="146" name="Imagen 145">
              <a:extLst>
                <a:ext uri="{FF2B5EF4-FFF2-40B4-BE49-F238E27FC236}">
                  <a16:creationId xmlns:a16="http://schemas.microsoft.com/office/drawing/2014/main" id="{B947AD38-92F7-EB41-A15A-450A2C7AF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2157" y="5755343"/>
              <a:ext cx="664538" cy="664538"/>
            </a:xfrm>
            <a:prstGeom prst="rect">
              <a:avLst/>
            </a:prstGeom>
          </p:spPr>
        </p:pic>
        <p:pic>
          <p:nvPicPr>
            <p:cNvPr id="147" name="Imagen 146">
              <a:extLst>
                <a:ext uri="{FF2B5EF4-FFF2-40B4-BE49-F238E27FC236}">
                  <a16:creationId xmlns:a16="http://schemas.microsoft.com/office/drawing/2014/main" id="{56E8A505-E180-874E-9F37-621801E68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0506" y="5731004"/>
              <a:ext cx="684007" cy="678977"/>
            </a:xfrm>
            <a:prstGeom prst="rect">
              <a:avLst/>
            </a:prstGeom>
          </p:spPr>
        </p:pic>
        <p:pic>
          <p:nvPicPr>
            <p:cNvPr id="148" name="Imagen 147">
              <a:extLst>
                <a:ext uri="{FF2B5EF4-FFF2-40B4-BE49-F238E27FC236}">
                  <a16:creationId xmlns:a16="http://schemas.microsoft.com/office/drawing/2014/main" id="{B06E9745-0E82-D940-9C74-89E817456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2255" y="5754830"/>
              <a:ext cx="655357" cy="665138"/>
            </a:xfrm>
            <a:prstGeom prst="rect">
              <a:avLst/>
            </a:prstGeom>
          </p:spPr>
        </p:pic>
        <p:pic>
          <p:nvPicPr>
            <p:cNvPr id="149" name="Imagen 148">
              <a:extLst>
                <a:ext uri="{FF2B5EF4-FFF2-40B4-BE49-F238E27FC236}">
                  <a16:creationId xmlns:a16="http://schemas.microsoft.com/office/drawing/2014/main" id="{5CFCF9D4-A2A6-944F-8DD5-EBA35577A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8058" y="5756267"/>
              <a:ext cx="674178" cy="669239"/>
            </a:xfrm>
            <a:prstGeom prst="rect">
              <a:avLst/>
            </a:prstGeom>
          </p:spPr>
        </p:pic>
        <p:sp>
          <p:nvSpPr>
            <p:cNvPr id="150" name="Rectángulo 149">
              <a:extLst>
                <a:ext uri="{FF2B5EF4-FFF2-40B4-BE49-F238E27FC236}">
                  <a16:creationId xmlns:a16="http://schemas.microsoft.com/office/drawing/2014/main" id="{DFECDD4C-B4BF-834A-B5A2-73DDCCF36083}"/>
                </a:ext>
              </a:extLst>
            </p:cNvPr>
            <p:cNvSpPr/>
            <p:nvPr/>
          </p:nvSpPr>
          <p:spPr>
            <a:xfrm>
              <a:off x="2667501" y="4243605"/>
              <a:ext cx="10070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Planeaci</a:t>
              </a:r>
              <a:r>
                <a:rPr lang="es-ES" sz="1000" dirty="0" err="1">
                  <a:latin typeface="Arial" charset="0"/>
                  <a:ea typeface="Arial" charset="0"/>
                  <a:cs typeface="Arial" charset="0"/>
                </a:rPr>
                <a:t>ón</a:t>
              </a:r>
              <a:r>
                <a:rPr lang="es-ES" sz="1000" dirty="0">
                  <a:latin typeface="Arial" charset="0"/>
                  <a:ea typeface="Arial" charset="0"/>
                  <a:cs typeface="Arial" charset="0"/>
                </a:rPr>
                <a:t> de</a:t>
              </a:r>
            </a:p>
            <a:p>
              <a:pPr algn="ctr"/>
              <a:r>
                <a:rPr lang="es-ES" sz="1000" dirty="0">
                  <a:latin typeface="Arial" charset="0"/>
                  <a:ea typeface="Arial" charset="0"/>
                  <a:cs typeface="Arial" charset="0"/>
                </a:rPr>
                <a:t>Infraestructura</a:t>
              </a:r>
              <a:endParaRPr lang="es-ES" sz="1000" dirty="0"/>
            </a:p>
          </p:txBody>
        </p:sp>
        <p:sp>
          <p:nvSpPr>
            <p:cNvPr id="151" name="Rectángulo 150">
              <a:extLst>
                <a:ext uri="{FF2B5EF4-FFF2-40B4-BE49-F238E27FC236}">
                  <a16:creationId xmlns:a16="http://schemas.microsoft.com/office/drawing/2014/main" id="{CD29CC69-BF0C-3B42-94C5-49F3BC817F34}"/>
                </a:ext>
              </a:extLst>
            </p:cNvPr>
            <p:cNvSpPr/>
            <p:nvPr/>
          </p:nvSpPr>
          <p:spPr>
            <a:xfrm>
              <a:off x="3903323" y="4250120"/>
              <a:ext cx="8162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Gobierno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Electrónico</a:t>
              </a:r>
              <a:endParaRPr lang="es-ES" sz="1000" dirty="0"/>
            </a:p>
          </p:txBody>
        </p:sp>
        <p:sp>
          <p:nvSpPr>
            <p:cNvPr id="152" name="Rectángulo 151">
              <a:extLst>
                <a:ext uri="{FF2B5EF4-FFF2-40B4-BE49-F238E27FC236}">
                  <a16:creationId xmlns:a16="http://schemas.microsoft.com/office/drawing/2014/main" id="{EEEA48DA-EFB9-8E4B-909A-D03D231FCC6B}"/>
                </a:ext>
              </a:extLst>
            </p:cNvPr>
            <p:cNvSpPr/>
            <p:nvPr/>
          </p:nvSpPr>
          <p:spPr>
            <a:xfrm>
              <a:off x="4936600" y="4272555"/>
              <a:ext cx="7649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Seguridad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Pública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3" name="Rectángulo 152">
              <a:extLst>
                <a:ext uri="{FF2B5EF4-FFF2-40B4-BE49-F238E27FC236}">
                  <a16:creationId xmlns:a16="http://schemas.microsoft.com/office/drawing/2014/main" id="{7BB25FE5-8949-6548-A303-8638740C40C2}"/>
                </a:ext>
              </a:extLst>
            </p:cNvPr>
            <p:cNvSpPr/>
            <p:nvPr/>
          </p:nvSpPr>
          <p:spPr>
            <a:xfrm>
              <a:off x="6010888" y="4250121"/>
              <a:ext cx="80182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Redes de </a:t>
              </a:r>
            </a:p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Transporte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s-ES" sz="1000" dirty="0"/>
            </a:p>
          </p:txBody>
        </p:sp>
        <p:sp>
          <p:nvSpPr>
            <p:cNvPr id="154" name="Rectángulo 153">
              <a:extLst>
                <a:ext uri="{FF2B5EF4-FFF2-40B4-BE49-F238E27FC236}">
                  <a16:creationId xmlns:a16="http://schemas.microsoft.com/office/drawing/2014/main" id="{9017FD37-819B-804F-8452-E5E6E15D0D5C}"/>
                </a:ext>
              </a:extLst>
            </p:cNvPr>
            <p:cNvSpPr/>
            <p:nvPr/>
          </p:nvSpPr>
          <p:spPr>
            <a:xfrm>
              <a:off x="7144767" y="4252893"/>
              <a:ext cx="9236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Manejo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de </a:t>
              </a:r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Recursos</a:t>
              </a:r>
              <a:endParaRPr lang="es-ES" sz="1000" dirty="0"/>
            </a:p>
          </p:txBody>
        </p:sp>
        <p:sp>
          <p:nvSpPr>
            <p:cNvPr id="155" name="Rectángulo 154">
              <a:extLst>
                <a:ext uri="{FF2B5EF4-FFF2-40B4-BE49-F238E27FC236}">
                  <a16:creationId xmlns:a16="http://schemas.microsoft.com/office/drawing/2014/main" id="{9CD7F6D6-ED19-9541-8FAA-58A8346844D5}"/>
                </a:ext>
              </a:extLst>
            </p:cNvPr>
            <p:cNvSpPr/>
            <p:nvPr/>
          </p:nvSpPr>
          <p:spPr>
            <a:xfrm>
              <a:off x="8361080" y="4289451"/>
              <a:ext cx="760144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1000" dirty="0">
                  <a:latin typeface="Arial" charset="0"/>
                  <a:ea typeface="Arial" charset="0"/>
                  <a:cs typeface="Arial" charset="0"/>
                </a:rPr>
                <a:t>Movilidad </a:t>
              </a:r>
            </a:p>
            <a:p>
              <a:pPr algn="ctr"/>
              <a:r>
                <a:rPr lang="es-ES" sz="1000" dirty="0">
                  <a:latin typeface="Arial" charset="0"/>
                  <a:ea typeface="Arial" charset="0"/>
                  <a:cs typeface="Arial" charset="0"/>
                </a:rPr>
                <a:t>Humana</a:t>
              </a:r>
            </a:p>
            <a:p>
              <a:pPr algn="ctr"/>
              <a:endParaRPr lang="es-ES" sz="1000" dirty="0"/>
            </a:p>
          </p:txBody>
        </p:sp>
        <p:sp>
          <p:nvSpPr>
            <p:cNvPr id="156" name="Rectángulo 155">
              <a:extLst>
                <a:ext uri="{FF2B5EF4-FFF2-40B4-BE49-F238E27FC236}">
                  <a16:creationId xmlns:a16="http://schemas.microsoft.com/office/drawing/2014/main" id="{D1FCFD47-DAD8-DD4A-87D5-D288AA1E57EA}"/>
                </a:ext>
              </a:extLst>
            </p:cNvPr>
            <p:cNvSpPr/>
            <p:nvPr/>
          </p:nvSpPr>
          <p:spPr>
            <a:xfrm>
              <a:off x="2656407" y="5375175"/>
              <a:ext cx="906017" cy="5309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50" dirty="0" err="1">
                  <a:latin typeface="Arial" charset="0"/>
                  <a:ea typeface="Arial" charset="0"/>
                  <a:cs typeface="Arial" charset="0"/>
                </a:rPr>
                <a:t>Consumo</a:t>
              </a:r>
              <a:r>
                <a:rPr lang="en-US" sz="950" dirty="0">
                  <a:latin typeface="Arial" charset="0"/>
                  <a:ea typeface="Arial" charset="0"/>
                  <a:cs typeface="Arial" charset="0"/>
                </a:rPr>
                <a:t> de </a:t>
              </a:r>
            </a:p>
            <a:p>
              <a:pPr algn="ctr"/>
              <a:r>
                <a:rPr lang="en-US" sz="950" dirty="0" err="1">
                  <a:latin typeface="Arial" charset="0"/>
                  <a:ea typeface="Arial" charset="0"/>
                  <a:cs typeface="Arial" charset="0"/>
                </a:rPr>
                <a:t>Energ</a:t>
              </a:r>
              <a:r>
                <a:rPr lang="es-ES" sz="950" dirty="0" err="1">
                  <a:latin typeface="Arial" charset="0"/>
                  <a:ea typeface="Arial" charset="0"/>
                  <a:cs typeface="Arial" charset="0"/>
                </a:rPr>
                <a:t>ía</a:t>
              </a:r>
              <a:endParaRPr lang="es-ES" sz="95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s-ES" sz="950" dirty="0"/>
            </a:p>
          </p:txBody>
        </p:sp>
        <p:sp>
          <p:nvSpPr>
            <p:cNvPr id="157" name="Rectángulo 156">
              <a:extLst>
                <a:ext uri="{FF2B5EF4-FFF2-40B4-BE49-F238E27FC236}">
                  <a16:creationId xmlns:a16="http://schemas.microsoft.com/office/drawing/2014/main" id="{DBE114A9-7B8B-D94B-AADE-84D353AFFA5F}"/>
                </a:ext>
              </a:extLst>
            </p:cNvPr>
            <p:cNvSpPr/>
            <p:nvPr/>
          </p:nvSpPr>
          <p:spPr>
            <a:xfrm>
              <a:off x="3659394" y="5379947"/>
              <a:ext cx="785793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50" dirty="0" err="1">
                  <a:latin typeface="Arial" charset="0"/>
                  <a:ea typeface="Arial" charset="0"/>
                  <a:cs typeface="Arial" charset="0"/>
                </a:rPr>
                <a:t>Educaci</a:t>
              </a:r>
              <a:r>
                <a:rPr lang="es-ES" sz="950" dirty="0" err="1">
                  <a:latin typeface="Arial" charset="0"/>
                  <a:ea typeface="Arial" charset="0"/>
                  <a:cs typeface="Arial" charset="0"/>
                </a:rPr>
                <a:t>ón</a:t>
              </a:r>
              <a:endParaRPr lang="es-ES" sz="95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s-ES" sz="950" dirty="0">
                  <a:latin typeface="Arial" charset="0"/>
                  <a:ea typeface="Arial" charset="0"/>
                  <a:cs typeface="Arial" charset="0"/>
                </a:rPr>
                <a:t>Electrónica</a:t>
              </a:r>
              <a:endParaRPr lang="es-ES" sz="950" dirty="0"/>
            </a:p>
          </p:txBody>
        </p:sp>
        <p:sp>
          <p:nvSpPr>
            <p:cNvPr id="158" name="Rectángulo 157">
              <a:extLst>
                <a:ext uri="{FF2B5EF4-FFF2-40B4-BE49-F238E27FC236}">
                  <a16:creationId xmlns:a16="http://schemas.microsoft.com/office/drawing/2014/main" id="{F351762C-8FAE-9F4E-9A61-DF3C8A8A0A42}"/>
                </a:ext>
              </a:extLst>
            </p:cNvPr>
            <p:cNvSpPr/>
            <p:nvPr/>
          </p:nvSpPr>
          <p:spPr>
            <a:xfrm>
              <a:off x="4751316" y="5333558"/>
              <a:ext cx="886781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50" dirty="0" err="1">
                  <a:latin typeface="Arial" charset="0"/>
                  <a:ea typeface="Arial" charset="0"/>
                  <a:cs typeface="Arial" charset="0"/>
                </a:rPr>
                <a:t>Manejo</a:t>
              </a:r>
              <a:r>
                <a:rPr lang="en-US" sz="950" dirty="0">
                  <a:latin typeface="Arial" charset="0"/>
                  <a:ea typeface="Arial" charset="0"/>
                  <a:cs typeface="Arial" charset="0"/>
                </a:rPr>
                <a:t> de </a:t>
              </a:r>
            </a:p>
            <a:p>
              <a:pPr algn="ctr"/>
              <a:r>
                <a:rPr lang="en-US" sz="950" dirty="0" err="1">
                  <a:latin typeface="Arial" charset="0"/>
                  <a:ea typeface="Arial" charset="0"/>
                  <a:cs typeface="Arial" charset="0"/>
                </a:rPr>
                <a:t>Desperdicios</a:t>
              </a:r>
              <a:endParaRPr lang="en-US" sz="95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9" name="Rectángulo 158">
              <a:extLst>
                <a:ext uri="{FF2B5EF4-FFF2-40B4-BE49-F238E27FC236}">
                  <a16:creationId xmlns:a16="http://schemas.microsoft.com/office/drawing/2014/main" id="{1F612A93-2FFC-354B-BED2-9FAC9BCA3744}"/>
                </a:ext>
              </a:extLst>
            </p:cNvPr>
            <p:cNvSpPr/>
            <p:nvPr/>
          </p:nvSpPr>
          <p:spPr>
            <a:xfrm>
              <a:off x="5925624" y="5362027"/>
              <a:ext cx="899605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50" dirty="0" err="1">
                  <a:latin typeface="Arial" charset="0"/>
                  <a:ea typeface="Arial" charset="0"/>
                  <a:cs typeface="Arial" charset="0"/>
                </a:rPr>
                <a:t>Cuidados</a:t>
              </a:r>
              <a:r>
                <a:rPr lang="en-US" sz="950" dirty="0">
                  <a:latin typeface="Arial" charset="0"/>
                  <a:ea typeface="Arial" charset="0"/>
                  <a:cs typeface="Arial" charset="0"/>
                </a:rPr>
                <a:t> de </a:t>
              </a:r>
            </a:p>
            <a:p>
              <a:pPr algn="ctr"/>
              <a:r>
                <a:rPr lang="en-US" sz="950" dirty="0">
                  <a:latin typeface="Arial" charset="0"/>
                  <a:ea typeface="Arial" charset="0"/>
                  <a:cs typeface="Arial" charset="0"/>
                </a:rPr>
                <a:t>la </a:t>
              </a:r>
              <a:r>
                <a:rPr lang="en-US" sz="950" dirty="0" err="1">
                  <a:latin typeface="Arial" charset="0"/>
                  <a:ea typeface="Arial" charset="0"/>
                  <a:cs typeface="Arial" charset="0"/>
                </a:rPr>
                <a:t>Salud</a:t>
              </a:r>
              <a:endParaRPr lang="en-US" sz="95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0" name="Rectángulo 159">
              <a:extLst>
                <a:ext uri="{FF2B5EF4-FFF2-40B4-BE49-F238E27FC236}">
                  <a16:creationId xmlns:a16="http://schemas.microsoft.com/office/drawing/2014/main" id="{B563BDD9-68D9-C24F-89B7-C7A3C5723769}"/>
                </a:ext>
              </a:extLst>
            </p:cNvPr>
            <p:cNvSpPr/>
            <p:nvPr/>
          </p:nvSpPr>
          <p:spPr>
            <a:xfrm>
              <a:off x="7242634" y="5384463"/>
              <a:ext cx="750525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50" dirty="0" err="1">
                  <a:latin typeface="Arial" charset="0"/>
                  <a:ea typeface="Arial" charset="0"/>
                  <a:cs typeface="Arial" charset="0"/>
                </a:rPr>
                <a:t>Manejo</a:t>
              </a:r>
              <a:r>
                <a:rPr lang="en-US" sz="95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950" dirty="0" err="1">
                  <a:latin typeface="Arial" charset="0"/>
                  <a:ea typeface="Arial" charset="0"/>
                  <a:cs typeface="Arial" charset="0"/>
                </a:rPr>
                <a:t>en</a:t>
              </a:r>
              <a:endParaRPr lang="en-US" sz="95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sz="950" dirty="0" err="1">
                  <a:latin typeface="Arial" charset="0"/>
                  <a:ea typeface="Arial" charset="0"/>
                  <a:cs typeface="Arial" charset="0"/>
                </a:rPr>
                <a:t>Desastres</a:t>
              </a:r>
              <a:endParaRPr lang="en-US" sz="95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1" name="Rectángulo 160">
              <a:extLst>
                <a:ext uri="{FF2B5EF4-FFF2-40B4-BE49-F238E27FC236}">
                  <a16:creationId xmlns:a16="http://schemas.microsoft.com/office/drawing/2014/main" id="{B290006B-B2F5-F448-87BB-05FA01EC2C63}"/>
                </a:ext>
              </a:extLst>
            </p:cNvPr>
            <p:cNvSpPr/>
            <p:nvPr/>
          </p:nvSpPr>
          <p:spPr>
            <a:xfrm>
              <a:off x="8465762" y="5401357"/>
              <a:ext cx="671979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50" dirty="0" err="1">
                  <a:latin typeface="Arial" charset="0"/>
                  <a:ea typeface="Arial" charset="0"/>
                  <a:cs typeface="Arial" charset="0"/>
                </a:rPr>
                <a:t>Edificios</a:t>
              </a:r>
              <a:r>
                <a:rPr lang="en-US" sz="950" dirty="0">
                  <a:latin typeface="Arial" charset="0"/>
                  <a:ea typeface="Arial" charset="0"/>
                  <a:cs typeface="Arial" charset="0"/>
                </a:rPr>
                <a:t> </a:t>
              </a:r>
            </a:p>
            <a:p>
              <a:pPr algn="ctr"/>
              <a:r>
                <a:rPr lang="en-US" sz="950" dirty="0">
                  <a:latin typeface="Arial" charset="0"/>
                  <a:ea typeface="Arial" charset="0"/>
                  <a:cs typeface="Arial" charset="0"/>
                </a:rPr>
                <a:t>Verdes</a:t>
              </a:r>
            </a:p>
          </p:txBody>
        </p:sp>
        <p:grpSp>
          <p:nvGrpSpPr>
            <p:cNvPr id="162" name="Agrupar 55">
              <a:extLst>
                <a:ext uri="{FF2B5EF4-FFF2-40B4-BE49-F238E27FC236}">
                  <a16:creationId xmlns:a16="http://schemas.microsoft.com/office/drawing/2014/main" id="{2731B514-D3AB-2646-AD92-E63A4FC4FE60}"/>
                </a:ext>
              </a:extLst>
            </p:cNvPr>
            <p:cNvGrpSpPr/>
            <p:nvPr/>
          </p:nvGrpSpPr>
          <p:grpSpPr>
            <a:xfrm>
              <a:off x="2976520" y="2406482"/>
              <a:ext cx="5851014" cy="1762181"/>
              <a:chOff x="1411720" y="2681218"/>
              <a:chExt cx="5851014" cy="1762181"/>
            </a:xfrm>
          </p:grpSpPr>
          <p:sp>
            <p:nvSpPr>
              <p:cNvPr id="163" name="Nube 162">
                <a:extLst>
                  <a:ext uri="{FF2B5EF4-FFF2-40B4-BE49-F238E27FC236}">
                    <a16:creationId xmlns:a16="http://schemas.microsoft.com/office/drawing/2014/main" id="{B8E8EEFB-E523-F54A-90DE-8528715BE235}"/>
                  </a:ext>
                </a:extLst>
              </p:cNvPr>
              <p:cNvSpPr/>
              <p:nvPr/>
            </p:nvSpPr>
            <p:spPr>
              <a:xfrm>
                <a:off x="1411720" y="2895355"/>
                <a:ext cx="5851014" cy="1548044"/>
              </a:xfrm>
              <a:prstGeom prst="cloud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64" name="Imagen 163">
                <a:extLst>
                  <a:ext uri="{FF2B5EF4-FFF2-40B4-BE49-F238E27FC236}">
                    <a16:creationId xmlns:a16="http://schemas.microsoft.com/office/drawing/2014/main" id="{33CDF49E-0C66-E24F-89FB-9E82B9E1A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0123" y="3152976"/>
                <a:ext cx="557892" cy="478857"/>
              </a:xfrm>
              <a:prstGeom prst="rect">
                <a:avLst/>
              </a:prstGeom>
            </p:spPr>
          </p:pic>
          <p:pic>
            <p:nvPicPr>
              <p:cNvPr id="165" name="Imagen 164">
                <a:extLst>
                  <a:ext uri="{FF2B5EF4-FFF2-40B4-BE49-F238E27FC236}">
                    <a16:creationId xmlns:a16="http://schemas.microsoft.com/office/drawing/2014/main" id="{85D593D5-6314-F848-8E57-C07AFF013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938324">
                <a:off x="5336572" y="2912827"/>
                <a:ext cx="532151" cy="532151"/>
              </a:xfrm>
              <a:prstGeom prst="rect">
                <a:avLst/>
              </a:prstGeom>
            </p:spPr>
          </p:pic>
          <p:pic>
            <p:nvPicPr>
              <p:cNvPr id="166" name="Imagen 165">
                <a:extLst>
                  <a:ext uri="{FF2B5EF4-FFF2-40B4-BE49-F238E27FC236}">
                    <a16:creationId xmlns:a16="http://schemas.microsoft.com/office/drawing/2014/main" id="{F452B630-8689-3844-BB37-1DC973C274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98810">
                <a:off x="3061462" y="3086084"/>
                <a:ext cx="539306" cy="539306"/>
              </a:xfrm>
              <a:prstGeom prst="rect">
                <a:avLst/>
              </a:prstGeom>
            </p:spPr>
          </p:pic>
          <p:pic>
            <p:nvPicPr>
              <p:cNvPr id="167" name="Imagen 166">
                <a:extLst>
                  <a:ext uri="{FF2B5EF4-FFF2-40B4-BE49-F238E27FC236}">
                    <a16:creationId xmlns:a16="http://schemas.microsoft.com/office/drawing/2014/main" id="{23010233-1295-9B49-8BAC-F135BABE34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3610">
                <a:off x="2043360" y="3136964"/>
                <a:ext cx="650717" cy="672386"/>
              </a:xfrm>
              <a:prstGeom prst="rect">
                <a:avLst/>
              </a:prstGeom>
            </p:spPr>
          </p:pic>
          <p:sp>
            <p:nvSpPr>
              <p:cNvPr id="168" name="CuadroTexto 167">
                <a:extLst>
                  <a:ext uri="{FF2B5EF4-FFF2-40B4-BE49-F238E27FC236}">
                    <a16:creationId xmlns:a16="http://schemas.microsoft.com/office/drawing/2014/main" id="{53AACD75-9870-1242-A578-DB6392755CF9}"/>
                  </a:ext>
                </a:extLst>
              </p:cNvPr>
              <p:cNvSpPr txBox="1"/>
              <p:nvPr/>
            </p:nvSpPr>
            <p:spPr>
              <a:xfrm>
                <a:off x="2838699" y="2681218"/>
                <a:ext cx="325660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err="1">
                    <a:latin typeface="Arial" charset="0"/>
                    <a:ea typeface="Arial" charset="0"/>
                    <a:cs typeface="Arial" charset="0"/>
                  </a:rPr>
                  <a:t>Servicios</a:t>
                </a:r>
                <a:r>
                  <a:rPr lang="en-US" sz="1100" dirty="0">
                    <a:latin typeface="Arial" charset="0"/>
                    <a:ea typeface="Arial" charset="0"/>
                    <a:cs typeface="Arial" charset="0"/>
                  </a:rPr>
                  <a:t> en la </a:t>
                </a:r>
                <a:r>
                  <a:rPr lang="en-US" sz="1100" dirty="0" err="1">
                    <a:latin typeface="Arial" charset="0"/>
                    <a:ea typeface="Arial" charset="0"/>
                    <a:cs typeface="Arial" charset="0"/>
                  </a:rPr>
                  <a:t>nube</a:t>
                </a:r>
                <a:r>
                  <a:rPr lang="en-US" sz="1100" dirty="0">
                    <a:latin typeface="Arial" charset="0"/>
                    <a:ea typeface="Arial" charset="0"/>
                    <a:cs typeface="Arial" charset="0"/>
                  </a:rPr>
                  <a:t> para </a:t>
                </a:r>
                <a:r>
                  <a:rPr lang="en-US" sz="1100" dirty="0" err="1">
                    <a:latin typeface="Arial" charset="0"/>
                    <a:ea typeface="Arial" charset="0"/>
                    <a:cs typeface="Arial" charset="0"/>
                  </a:rPr>
                  <a:t>diferentes</a:t>
                </a:r>
                <a:r>
                  <a:rPr lang="en-US" sz="11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1100" dirty="0" err="1">
                    <a:latin typeface="Arial" charset="0"/>
                    <a:ea typeface="Arial" charset="0"/>
                    <a:cs typeface="Arial" charset="0"/>
                  </a:rPr>
                  <a:t>plataformas</a:t>
                </a:r>
                <a:endParaRPr lang="en-US" sz="11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9" name="Rectángulo 168">
                <a:extLst>
                  <a:ext uri="{FF2B5EF4-FFF2-40B4-BE49-F238E27FC236}">
                    <a16:creationId xmlns:a16="http://schemas.microsoft.com/office/drawing/2014/main" id="{6958B9F8-D289-B043-8198-C3FC419A045A}"/>
                  </a:ext>
                </a:extLst>
              </p:cNvPr>
              <p:cNvSpPr/>
              <p:nvPr/>
            </p:nvSpPr>
            <p:spPr>
              <a:xfrm>
                <a:off x="3957986" y="4002533"/>
                <a:ext cx="852801" cy="37754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1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Mediador Semántico</a:t>
                </a:r>
              </a:p>
            </p:txBody>
          </p:sp>
          <p:grpSp>
            <p:nvGrpSpPr>
              <p:cNvPr id="170" name="Agrupar 63">
                <a:extLst>
                  <a:ext uri="{FF2B5EF4-FFF2-40B4-BE49-F238E27FC236}">
                    <a16:creationId xmlns:a16="http://schemas.microsoft.com/office/drawing/2014/main" id="{A5598804-0494-F34A-A7E2-0B70081A0187}"/>
                  </a:ext>
                </a:extLst>
              </p:cNvPr>
              <p:cNvGrpSpPr/>
              <p:nvPr/>
            </p:nvGrpSpPr>
            <p:grpSpPr>
              <a:xfrm>
                <a:off x="4824600" y="3477920"/>
                <a:ext cx="272321" cy="286938"/>
                <a:chOff x="4991974" y="3520351"/>
                <a:chExt cx="272321" cy="286938"/>
              </a:xfrm>
            </p:grpSpPr>
            <p:sp>
              <p:nvSpPr>
                <p:cNvPr id="201" name="Pentágono regular 200">
                  <a:extLst>
                    <a:ext uri="{FF2B5EF4-FFF2-40B4-BE49-F238E27FC236}">
                      <a16:creationId xmlns:a16="http://schemas.microsoft.com/office/drawing/2014/main" id="{B4105486-CB08-DF46-8426-1B0631A3C640}"/>
                    </a:ext>
                  </a:extLst>
                </p:cNvPr>
                <p:cNvSpPr/>
                <p:nvPr/>
              </p:nvSpPr>
              <p:spPr>
                <a:xfrm>
                  <a:off x="4991974" y="3548081"/>
                  <a:ext cx="127416" cy="133024"/>
                </a:xfrm>
                <a:prstGeom prst="pentagon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02" name="Pentágono regular 201">
                  <a:extLst>
                    <a:ext uri="{FF2B5EF4-FFF2-40B4-BE49-F238E27FC236}">
                      <a16:creationId xmlns:a16="http://schemas.microsoft.com/office/drawing/2014/main" id="{01CBF9F6-135E-CC49-8D02-455697EDA19E}"/>
                    </a:ext>
                  </a:extLst>
                </p:cNvPr>
                <p:cNvSpPr/>
                <p:nvPr/>
              </p:nvSpPr>
              <p:spPr>
                <a:xfrm>
                  <a:off x="5136879" y="3655511"/>
                  <a:ext cx="127416" cy="133024"/>
                </a:xfrm>
                <a:prstGeom prst="pentagon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03" name="Pentágono regular 202">
                  <a:extLst>
                    <a:ext uri="{FF2B5EF4-FFF2-40B4-BE49-F238E27FC236}">
                      <a16:creationId xmlns:a16="http://schemas.microsoft.com/office/drawing/2014/main" id="{55F5ECCC-10F5-394C-A446-0D661DB80CFC}"/>
                    </a:ext>
                  </a:extLst>
                </p:cNvPr>
                <p:cNvSpPr/>
                <p:nvPr/>
              </p:nvSpPr>
              <p:spPr>
                <a:xfrm>
                  <a:off x="5112624" y="3520351"/>
                  <a:ext cx="127416" cy="133024"/>
                </a:xfrm>
                <a:prstGeom prst="pentagon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04" name="Pentágono regular 203">
                  <a:extLst>
                    <a:ext uri="{FF2B5EF4-FFF2-40B4-BE49-F238E27FC236}">
                      <a16:creationId xmlns:a16="http://schemas.microsoft.com/office/drawing/2014/main" id="{D8E6BB34-4277-C84A-849D-1B3956FFCBA4}"/>
                    </a:ext>
                  </a:extLst>
                </p:cNvPr>
                <p:cNvSpPr/>
                <p:nvPr/>
              </p:nvSpPr>
              <p:spPr>
                <a:xfrm>
                  <a:off x="5020157" y="3674265"/>
                  <a:ext cx="127416" cy="133024"/>
                </a:xfrm>
                <a:prstGeom prst="pentagon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grpSp>
            <p:nvGrpSpPr>
              <p:cNvPr id="171" name="Agrupar 64">
                <a:extLst>
                  <a:ext uri="{FF2B5EF4-FFF2-40B4-BE49-F238E27FC236}">
                    <a16:creationId xmlns:a16="http://schemas.microsoft.com/office/drawing/2014/main" id="{975EA5EB-00ED-5545-B22E-C53B08E5E5B4}"/>
                  </a:ext>
                </a:extLst>
              </p:cNvPr>
              <p:cNvGrpSpPr/>
              <p:nvPr/>
            </p:nvGrpSpPr>
            <p:grpSpPr>
              <a:xfrm>
                <a:off x="3804158" y="3540468"/>
                <a:ext cx="216789" cy="265658"/>
                <a:chOff x="9177028" y="3228130"/>
                <a:chExt cx="216789" cy="265658"/>
              </a:xfrm>
            </p:grpSpPr>
            <p:sp>
              <p:nvSpPr>
                <p:cNvPr id="197" name="Rectángulo 196">
                  <a:extLst>
                    <a:ext uri="{FF2B5EF4-FFF2-40B4-BE49-F238E27FC236}">
                      <a16:creationId xmlns:a16="http://schemas.microsoft.com/office/drawing/2014/main" id="{0DBAB4F9-1E47-1443-923D-C7D4BD7E9447}"/>
                    </a:ext>
                  </a:extLst>
                </p:cNvPr>
                <p:cNvSpPr/>
                <p:nvPr/>
              </p:nvSpPr>
              <p:spPr>
                <a:xfrm>
                  <a:off x="9177028" y="3268432"/>
                  <a:ext cx="86894" cy="10435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98" name="Rectángulo 197">
                  <a:extLst>
                    <a:ext uri="{FF2B5EF4-FFF2-40B4-BE49-F238E27FC236}">
                      <a16:creationId xmlns:a16="http://schemas.microsoft.com/office/drawing/2014/main" id="{D5DEE6F4-B084-0345-A509-C2210B4E917C}"/>
                    </a:ext>
                  </a:extLst>
                </p:cNvPr>
                <p:cNvSpPr/>
                <p:nvPr/>
              </p:nvSpPr>
              <p:spPr>
                <a:xfrm>
                  <a:off x="9206796" y="3389433"/>
                  <a:ext cx="86894" cy="10435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99" name="Rectángulo 198">
                  <a:extLst>
                    <a:ext uri="{FF2B5EF4-FFF2-40B4-BE49-F238E27FC236}">
                      <a16:creationId xmlns:a16="http://schemas.microsoft.com/office/drawing/2014/main" id="{3110F2A5-C9ED-F643-9CB1-94BCD5FD00C6}"/>
                    </a:ext>
                  </a:extLst>
                </p:cNvPr>
                <p:cNvSpPr/>
                <p:nvPr/>
              </p:nvSpPr>
              <p:spPr>
                <a:xfrm>
                  <a:off x="9306923" y="3347947"/>
                  <a:ext cx="86894" cy="10435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00" name="Rectángulo 199">
                  <a:extLst>
                    <a:ext uri="{FF2B5EF4-FFF2-40B4-BE49-F238E27FC236}">
                      <a16:creationId xmlns:a16="http://schemas.microsoft.com/office/drawing/2014/main" id="{14B0BE90-850E-3645-9ACE-DFA010F4EC4E}"/>
                    </a:ext>
                  </a:extLst>
                </p:cNvPr>
                <p:cNvSpPr/>
                <p:nvPr/>
              </p:nvSpPr>
              <p:spPr>
                <a:xfrm>
                  <a:off x="9278641" y="3228130"/>
                  <a:ext cx="86894" cy="10435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grpSp>
            <p:nvGrpSpPr>
              <p:cNvPr id="172" name="Agrupar 65">
                <a:extLst>
                  <a:ext uri="{FF2B5EF4-FFF2-40B4-BE49-F238E27FC236}">
                    <a16:creationId xmlns:a16="http://schemas.microsoft.com/office/drawing/2014/main" id="{7666F46C-C093-9E4A-B3A3-B8D088ECAD1C}"/>
                  </a:ext>
                </a:extLst>
              </p:cNvPr>
              <p:cNvGrpSpPr/>
              <p:nvPr/>
            </p:nvGrpSpPr>
            <p:grpSpPr>
              <a:xfrm>
                <a:off x="5709198" y="3750889"/>
                <a:ext cx="268190" cy="264579"/>
                <a:chOff x="8936637" y="3757400"/>
                <a:chExt cx="268190" cy="264579"/>
              </a:xfrm>
            </p:grpSpPr>
            <p:sp>
              <p:nvSpPr>
                <p:cNvPr id="193" name="Elipse 192">
                  <a:extLst>
                    <a:ext uri="{FF2B5EF4-FFF2-40B4-BE49-F238E27FC236}">
                      <a16:creationId xmlns:a16="http://schemas.microsoft.com/office/drawing/2014/main" id="{337F8C49-197C-5044-BA29-7AF8DF3F4F4F}"/>
                    </a:ext>
                  </a:extLst>
                </p:cNvPr>
                <p:cNvSpPr/>
                <p:nvPr/>
              </p:nvSpPr>
              <p:spPr>
                <a:xfrm>
                  <a:off x="8936637" y="3816573"/>
                  <a:ext cx="117422" cy="10335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94" name="Elipse 193">
                  <a:extLst>
                    <a:ext uri="{FF2B5EF4-FFF2-40B4-BE49-F238E27FC236}">
                      <a16:creationId xmlns:a16="http://schemas.microsoft.com/office/drawing/2014/main" id="{D05D9A6D-1CC4-5240-9B5D-3C97BFEECD33}"/>
                    </a:ext>
                  </a:extLst>
                </p:cNvPr>
                <p:cNvSpPr/>
                <p:nvPr/>
              </p:nvSpPr>
              <p:spPr>
                <a:xfrm>
                  <a:off x="8980358" y="3918624"/>
                  <a:ext cx="117422" cy="10335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95" name="Elipse 194">
                  <a:extLst>
                    <a:ext uri="{FF2B5EF4-FFF2-40B4-BE49-F238E27FC236}">
                      <a16:creationId xmlns:a16="http://schemas.microsoft.com/office/drawing/2014/main" id="{DFD552D8-688A-2041-BFF9-B46AF86B9540}"/>
                    </a:ext>
                  </a:extLst>
                </p:cNvPr>
                <p:cNvSpPr/>
                <p:nvPr/>
              </p:nvSpPr>
              <p:spPr>
                <a:xfrm>
                  <a:off x="9087405" y="3860437"/>
                  <a:ext cx="117422" cy="10335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96" name="Elipse 195">
                  <a:extLst>
                    <a:ext uri="{FF2B5EF4-FFF2-40B4-BE49-F238E27FC236}">
                      <a16:creationId xmlns:a16="http://schemas.microsoft.com/office/drawing/2014/main" id="{56836765-F048-AA4D-A19C-E96E4C5485C0}"/>
                    </a:ext>
                  </a:extLst>
                </p:cNvPr>
                <p:cNvSpPr/>
                <p:nvPr/>
              </p:nvSpPr>
              <p:spPr>
                <a:xfrm>
                  <a:off x="9046564" y="3757400"/>
                  <a:ext cx="117422" cy="10335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grpSp>
            <p:nvGrpSpPr>
              <p:cNvPr id="173" name="Agrupar 66">
                <a:extLst>
                  <a:ext uri="{FF2B5EF4-FFF2-40B4-BE49-F238E27FC236}">
                    <a16:creationId xmlns:a16="http://schemas.microsoft.com/office/drawing/2014/main" id="{3E8BA225-041C-4B4D-A00B-0C113BB8F12B}"/>
                  </a:ext>
                </a:extLst>
              </p:cNvPr>
              <p:cNvGrpSpPr/>
              <p:nvPr/>
            </p:nvGrpSpPr>
            <p:grpSpPr>
              <a:xfrm>
                <a:off x="2796224" y="3794875"/>
                <a:ext cx="339836" cy="272223"/>
                <a:chOff x="3004462" y="3753831"/>
                <a:chExt cx="339836" cy="272223"/>
              </a:xfrm>
            </p:grpSpPr>
            <p:sp>
              <p:nvSpPr>
                <p:cNvPr id="189" name="Triángulo 188">
                  <a:extLst>
                    <a:ext uri="{FF2B5EF4-FFF2-40B4-BE49-F238E27FC236}">
                      <a16:creationId xmlns:a16="http://schemas.microsoft.com/office/drawing/2014/main" id="{6D9443BF-FAA5-BA4C-AFD2-31159451020E}"/>
                    </a:ext>
                  </a:extLst>
                </p:cNvPr>
                <p:cNvSpPr/>
                <p:nvPr/>
              </p:nvSpPr>
              <p:spPr>
                <a:xfrm>
                  <a:off x="3004462" y="3793801"/>
                  <a:ext cx="137466" cy="12482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90" name="Triángulo 189">
                  <a:extLst>
                    <a:ext uri="{FF2B5EF4-FFF2-40B4-BE49-F238E27FC236}">
                      <a16:creationId xmlns:a16="http://schemas.microsoft.com/office/drawing/2014/main" id="{75DE0B9F-3C60-084C-A7B4-94C64C14B8CE}"/>
                    </a:ext>
                  </a:extLst>
                </p:cNvPr>
                <p:cNvSpPr/>
                <p:nvPr/>
              </p:nvSpPr>
              <p:spPr>
                <a:xfrm>
                  <a:off x="3081912" y="3901231"/>
                  <a:ext cx="137466" cy="12482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91" name="Triángulo 190">
                  <a:extLst>
                    <a:ext uri="{FF2B5EF4-FFF2-40B4-BE49-F238E27FC236}">
                      <a16:creationId xmlns:a16="http://schemas.microsoft.com/office/drawing/2014/main" id="{E0B7DE0F-721A-1345-AEA4-349D21342368}"/>
                    </a:ext>
                  </a:extLst>
                </p:cNvPr>
                <p:cNvSpPr/>
                <p:nvPr/>
              </p:nvSpPr>
              <p:spPr>
                <a:xfrm>
                  <a:off x="3106897" y="3753831"/>
                  <a:ext cx="137466" cy="12482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92" name="Triángulo 191">
                  <a:extLst>
                    <a:ext uri="{FF2B5EF4-FFF2-40B4-BE49-F238E27FC236}">
                      <a16:creationId xmlns:a16="http://schemas.microsoft.com/office/drawing/2014/main" id="{CADE97C6-7220-FF43-AD52-F5209B647AA8}"/>
                    </a:ext>
                  </a:extLst>
                </p:cNvPr>
                <p:cNvSpPr/>
                <p:nvPr/>
              </p:nvSpPr>
              <p:spPr>
                <a:xfrm>
                  <a:off x="3206832" y="3861261"/>
                  <a:ext cx="137466" cy="12482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cxnSp>
            <p:nvCxnSpPr>
              <p:cNvPr id="174" name="Conector recto de flecha 173">
                <a:extLst>
                  <a:ext uri="{FF2B5EF4-FFF2-40B4-BE49-F238E27FC236}">
                    <a16:creationId xmlns:a16="http://schemas.microsoft.com/office/drawing/2014/main" id="{404D7FDD-C23C-E346-8EE2-4EB8E38A2615}"/>
                  </a:ext>
                </a:extLst>
              </p:cNvPr>
              <p:cNvCxnSpPr/>
              <p:nvPr/>
            </p:nvCxnSpPr>
            <p:spPr>
              <a:xfrm>
                <a:off x="2549070" y="3781301"/>
                <a:ext cx="236551" cy="9347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Conector recto de flecha 174">
                <a:extLst>
                  <a:ext uri="{FF2B5EF4-FFF2-40B4-BE49-F238E27FC236}">
                    <a16:creationId xmlns:a16="http://schemas.microsoft.com/office/drawing/2014/main" id="{52565769-D67B-1E41-A6AB-6B34D1B8387E}"/>
                  </a:ext>
                </a:extLst>
              </p:cNvPr>
              <p:cNvCxnSpPr/>
              <p:nvPr/>
            </p:nvCxnSpPr>
            <p:spPr>
              <a:xfrm>
                <a:off x="3577282" y="3351507"/>
                <a:ext cx="226736" cy="2077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Conector recto de flecha 175">
                <a:extLst>
                  <a:ext uri="{FF2B5EF4-FFF2-40B4-BE49-F238E27FC236}">
                    <a16:creationId xmlns:a16="http://schemas.microsoft.com/office/drawing/2014/main" id="{3A665AB2-1E1E-D149-8D55-1E2F499E5CF5}"/>
                  </a:ext>
                </a:extLst>
              </p:cNvPr>
              <p:cNvCxnSpPr/>
              <p:nvPr/>
            </p:nvCxnSpPr>
            <p:spPr>
              <a:xfrm flipV="1">
                <a:off x="5118464" y="3347678"/>
                <a:ext cx="237189" cy="2236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Conector recto de flecha 176">
                <a:extLst>
                  <a:ext uri="{FF2B5EF4-FFF2-40B4-BE49-F238E27FC236}">
                    <a16:creationId xmlns:a16="http://schemas.microsoft.com/office/drawing/2014/main" id="{0A4B4075-3207-174C-A961-B538DC1C61E3}"/>
                  </a:ext>
                </a:extLst>
              </p:cNvPr>
              <p:cNvCxnSpPr/>
              <p:nvPr/>
            </p:nvCxnSpPr>
            <p:spPr>
              <a:xfrm flipV="1">
                <a:off x="5985476" y="3607522"/>
                <a:ext cx="343564" cy="1950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onector recto de flecha 177">
                <a:extLst>
                  <a:ext uri="{FF2B5EF4-FFF2-40B4-BE49-F238E27FC236}">
                    <a16:creationId xmlns:a16="http://schemas.microsoft.com/office/drawing/2014/main" id="{58E0C4B7-C1F1-EC4E-93C7-1F61F4F3774B}"/>
                  </a:ext>
                </a:extLst>
              </p:cNvPr>
              <p:cNvCxnSpPr/>
              <p:nvPr/>
            </p:nvCxnSpPr>
            <p:spPr>
              <a:xfrm>
                <a:off x="3195029" y="4053124"/>
                <a:ext cx="680834" cy="10194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Conector recto de flecha 178">
                <a:extLst>
                  <a:ext uri="{FF2B5EF4-FFF2-40B4-BE49-F238E27FC236}">
                    <a16:creationId xmlns:a16="http://schemas.microsoft.com/office/drawing/2014/main" id="{B1C6DB5B-D73C-8841-9281-A345DF80E4C0}"/>
                  </a:ext>
                </a:extLst>
              </p:cNvPr>
              <p:cNvCxnSpPr/>
              <p:nvPr/>
            </p:nvCxnSpPr>
            <p:spPr>
              <a:xfrm>
                <a:off x="4039781" y="3764640"/>
                <a:ext cx="139347" cy="22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Conector recto de flecha 179">
                <a:extLst>
                  <a:ext uri="{FF2B5EF4-FFF2-40B4-BE49-F238E27FC236}">
                    <a16:creationId xmlns:a16="http://schemas.microsoft.com/office/drawing/2014/main" id="{649E3565-DC11-F144-8345-EEF810A707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74767" y="3679592"/>
                <a:ext cx="139347" cy="3074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ector recto de flecha 180">
                <a:extLst>
                  <a:ext uri="{FF2B5EF4-FFF2-40B4-BE49-F238E27FC236}">
                    <a16:creationId xmlns:a16="http://schemas.microsoft.com/office/drawing/2014/main" id="{F3727CF7-4130-0143-B26C-D78E28C160C4}"/>
                  </a:ext>
                </a:extLst>
              </p:cNvPr>
              <p:cNvCxnSpPr/>
              <p:nvPr/>
            </p:nvCxnSpPr>
            <p:spPr>
              <a:xfrm flipH="1">
                <a:off x="4822709" y="3956961"/>
                <a:ext cx="814908" cy="22451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Rectángulo 181">
                <a:extLst>
                  <a:ext uri="{FF2B5EF4-FFF2-40B4-BE49-F238E27FC236}">
                    <a16:creationId xmlns:a16="http://schemas.microsoft.com/office/drawing/2014/main" id="{9D60F1C1-80EF-E04A-978C-4C972F64CE44}"/>
                  </a:ext>
                </a:extLst>
              </p:cNvPr>
              <p:cNvSpPr/>
              <p:nvPr/>
            </p:nvSpPr>
            <p:spPr>
              <a:xfrm rot="1734141">
                <a:off x="2246236" y="3787875"/>
                <a:ext cx="55175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800" dirty="0" err="1">
                    <a:latin typeface="Arial" charset="0"/>
                    <a:ea typeface="Arial" charset="0"/>
                    <a:cs typeface="Arial" charset="0"/>
                  </a:rPr>
                  <a:t>Petici</a:t>
                </a:r>
                <a:r>
                  <a:rPr lang="es-ES" sz="800" dirty="0" err="1">
                    <a:latin typeface="Arial" charset="0"/>
                    <a:ea typeface="Arial" charset="0"/>
                    <a:cs typeface="Arial" charset="0"/>
                  </a:rPr>
                  <a:t>ón</a:t>
                </a:r>
                <a:endParaRPr lang="es-ES" sz="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algn="ctr"/>
                <a:r>
                  <a:rPr lang="es-ES" sz="800" dirty="0">
                    <a:latin typeface="Arial" charset="0"/>
                    <a:ea typeface="Arial" charset="0"/>
                    <a:cs typeface="Arial" charset="0"/>
                  </a:rPr>
                  <a:t>Servicio</a:t>
                </a:r>
                <a:endParaRPr lang="es-ES" sz="800" dirty="0"/>
              </a:p>
            </p:txBody>
          </p:sp>
          <p:sp>
            <p:nvSpPr>
              <p:cNvPr id="183" name="Rectángulo 182">
                <a:extLst>
                  <a:ext uri="{FF2B5EF4-FFF2-40B4-BE49-F238E27FC236}">
                    <a16:creationId xmlns:a16="http://schemas.microsoft.com/office/drawing/2014/main" id="{BF718B21-0900-4F4D-ADE9-00A36C88EDA0}"/>
                  </a:ext>
                </a:extLst>
              </p:cNvPr>
              <p:cNvSpPr/>
              <p:nvPr/>
            </p:nvSpPr>
            <p:spPr>
              <a:xfrm rot="2593178">
                <a:off x="3522782" y="3131984"/>
                <a:ext cx="55175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800" dirty="0" err="1">
                    <a:latin typeface="Arial" charset="0"/>
                    <a:ea typeface="Arial" charset="0"/>
                    <a:cs typeface="Arial" charset="0"/>
                  </a:rPr>
                  <a:t>Petici</a:t>
                </a:r>
                <a:r>
                  <a:rPr lang="es-ES" sz="800" dirty="0" err="1">
                    <a:latin typeface="Arial" charset="0"/>
                    <a:ea typeface="Arial" charset="0"/>
                    <a:cs typeface="Arial" charset="0"/>
                  </a:rPr>
                  <a:t>ón</a:t>
                </a:r>
                <a:endParaRPr lang="es-ES" sz="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algn="ctr"/>
                <a:r>
                  <a:rPr lang="es-ES" sz="800" dirty="0">
                    <a:latin typeface="Arial" charset="0"/>
                    <a:ea typeface="Arial" charset="0"/>
                    <a:cs typeface="Arial" charset="0"/>
                  </a:rPr>
                  <a:t>Servicio</a:t>
                </a:r>
                <a:endParaRPr lang="es-ES" sz="800" dirty="0"/>
              </a:p>
            </p:txBody>
          </p:sp>
          <p:sp>
            <p:nvSpPr>
              <p:cNvPr id="184" name="Rectángulo 183">
                <a:extLst>
                  <a:ext uri="{FF2B5EF4-FFF2-40B4-BE49-F238E27FC236}">
                    <a16:creationId xmlns:a16="http://schemas.microsoft.com/office/drawing/2014/main" id="{19B4ECCA-3CC2-0A4F-B74C-F434873F7ABF}"/>
                  </a:ext>
                </a:extLst>
              </p:cNvPr>
              <p:cNvSpPr/>
              <p:nvPr/>
            </p:nvSpPr>
            <p:spPr>
              <a:xfrm rot="19249088">
                <a:off x="4855702" y="3111402"/>
                <a:ext cx="55175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800" dirty="0" err="1">
                    <a:latin typeface="Arial" charset="0"/>
                    <a:ea typeface="Arial" charset="0"/>
                    <a:cs typeface="Arial" charset="0"/>
                  </a:rPr>
                  <a:t>Petici</a:t>
                </a:r>
                <a:r>
                  <a:rPr lang="es-ES" sz="800" dirty="0" err="1">
                    <a:latin typeface="Arial" charset="0"/>
                    <a:ea typeface="Arial" charset="0"/>
                    <a:cs typeface="Arial" charset="0"/>
                  </a:rPr>
                  <a:t>ón</a:t>
                </a:r>
                <a:endParaRPr lang="es-ES" sz="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algn="ctr"/>
                <a:r>
                  <a:rPr lang="es-ES" sz="800" dirty="0">
                    <a:latin typeface="Arial" charset="0"/>
                    <a:ea typeface="Arial" charset="0"/>
                    <a:cs typeface="Arial" charset="0"/>
                  </a:rPr>
                  <a:t>Servicio</a:t>
                </a:r>
                <a:endParaRPr lang="es-ES" sz="800" dirty="0"/>
              </a:p>
            </p:txBody>
          </p:sp>
          <p:sp>
            <p:nvSpPr>
              <p:cNvPr id="185" name="Rectángulo 184">
                <a:extLst>
                  <a:ext uri="{FF2B5EF4-FFF2-40B4-BE49-F238E27FC236}">
                    <a16:creationId xmlns:a16="http://schemas.microsoft.com/office/drawing/2014/main" id="{75101011-B52C-8343-9569-63FE55DC8DC5}"/>
                  </a:ext>
                </a:extLst>
              </p:cNvPr>
              <p:cNvSpPr/>
              <p:nvPr/>
            </p:nvSpPr>
            <p:spPr>
              <a:xfrm rot="19687489">
                <a:off x="5795082" y="3376227"/>
                <a:ext cx="55175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800" dirty="0" err="1">
                    <a:latin typeface="Arial" charset="0"/>
                    <a:ea typeface="Arial" charset="0"/>
                    <a:cs typeface="Arial" charset="0"/>
                  </a:rPr>
                  <a:t>Petici</a:t>
                </a:r>
                <a:r>
                  <a:rPr lang="es-ES" sz="800" dirty="0" err="1">
                    <a:latin typeface="Arial" charset="0"/>
                    <a:ea typeface="Arial" charset="0"/>
                    <a:cs typeface="Arial" charset="0"/>
                  </a:rPr>
                  <a:t>ón</a:t>
                </a:r>
                <a:endParaRPr lang="es-ES" sz="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algn="ctr"/>
                <a:r>
                  <a:rPr lang="es-ES" sz="800" dirty="0">
                    <a:latin typeface="Arial" charset="0"/>
                    <a:ea typeface="Arial" charset="0"/>
                    <a:cs typeface="Arial" charset="0"/>
                  </a:rPr>
                  <a:t>Servicio</a:t>
                </a:r>
                <a:endParaRPr lang="es-ES" sz="800" dirty="0"/>
              </a:p>
            </p:txBody>
          </p:sp>
          <p:sp>
            <p:nvSpPr>
              <p:cNvPr id="186" name="Rectángulo 185">
                <a:extLst>
                  <a:ext uri="{FF2B5EF4-FFF2-40B4-BE49-F238E27FC236}">
                    <a16:creationId xmlns:a16="http://schemas.microsoft.com/office/drawing/2014/main" id="{DF0DD306-D1E2-E545-AE6A-C5E07DAC51ED}"/>
                  </a:ext>
                </a:extLst>
              </p:cNvPr>
              <p:cNvSpPr/>
              <p:nvPr/>
            </p:nvSpPr>
            <p:spPr>
              <a:xfrm rot="20403184">
                <a:off x="4839336" y="3773462"/>
                <a:ext cx="69442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800" dirty="0" err="1">
                    <a:latin typeface="Arial" charset="0"/>
                    <a:ea typeface="Arial" charset="0"/>
                    <a:cs typeface="Arial" charset="0"/>
                  </a:rPr>
                  <a:t>Servicio</a:t>
                </a:r>
                <a:r>
                  <a:rPr lang="en-US" sz="800" dirty="0">
                    <a:latin typeface="Arial" charset="0"/>
                    <a:ea typeface="Arial" charset="0"/>
                    <a:cs typeface="Arial" charset="0"/>
                  </a:rPr>
                  <a:t> de</a:t>
                </a:r>
              </a:p>
              <a:p>
                <a:pPr algn="ctr"/>
                <a:r>
                  <a:rPr lang="en-US" sz="800" dirty="0" err="1">
                    <a:latin typeface="Arial" charset="0"/>
                    <a:ea typeface="Arial" charset="0"/>
                    <a:cs typeface="Arial" charset="0"/>
                  </a:rPr>
                  <a:t>Metadatos</a:t>
                </a:r>
                <a:endParaRPr lang="es-ES" sz="800" dirty="0"/>
              </a:p>
            </p:txBody>
          </p:sp>
          <p:sp>
            <p:nvSpPr>
              <p:cNvPr id="187" name="Rectángulo 186">
                <a:extLst>
                  <a:ext uri="{FF2B5EF4-FFF2-40B4-BE49-F238E27FC236}">
                    <a16:creationId xmlns:a16="http://schemas.microsoft.com/office/drawing/2014/main" id="{4C20CE47-39C4-6D48-9345-6C1C96B29753}"/>
                  </a:ext>
                </a:extLst>
              </p:cNvPr>
              <p:cNvSpPr/>
              <p:nvPr/>
            </p:nvSpPr>
            <p:spPr>
              <a:xfrm>
                <a:off x="4063710" y="3550355"/>
                <a:ext cx="69442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800" dirty="0" err="1">
                    <a:latin typeface="Arial" charset="0"/>
                    <a:ea typeface="Arial" charset="0"/>
                    <a:cs typeface="Arial" charset="0"/>
                  </a:rPr>
                  <a:t>Servicio</a:t>
                </a:r>
                <a:r>
                  <a:rPr lang="en-US" sz="800" dirty="0">
                    <a:latin typeface="Arial" charset="0"/>
                    <a:ea typeface="Arial" charset="0"/>
                    <a:cs typeface="Arial" charset="0"/>
                  </a:rPr>
                  <a:t> de</a:t>
                </a:r>
              </a:p>
              <a:p>
                <a:pPr algn="ctr"/>
                <a:r>
                  <a:rPr lang="en-US" sz="800" dirty="0" err="1">
                    <a:latin typeface="Arial" charset="0"/>
                    <a:ea typeface="Arial" charset="0"/>
                    <a:cs typeface="Arial" charset="0"/>
                  </a:rPr>
                  <a:t>Metadatos</a:t>
                </a:r>
                <a:endParaRPr lang="es-ES" sz="800" dirty="0"/>
              </a:p>
            </p:txBody>
          </p:sp>
          <p:sp>
            <p:nvSpPr>
              <p:cNvPr id="188" name="Rectángulo 187">
                <a:extLst>
                  <a:ext uri="{FF2B5EF4-FFF2-40B4-BE49-F238E27FC236}">
                    <a16:creationId xmlns:a16="http://schemas.microsoft.com/office/drawing/2014/main" id="{390B9E15-E183-1049-BA7F-98C1914D8DB7}"/>
                  </a:ext>
                </a:extLst>
              </p:cNvPr>
              <p:cNvSpPr/>
              <p:nvPr/>
            </p:nvSpPr>
            <p:spPr>
              <a:xfrm rot="648108">
                <a:off x="3195528" y="3802674"/>
                <a:ext cx="69442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800" dirty="0" err="1">
                    <a:latin typeface="Arial" charset="0"/>
                    <a:ea typeface="Arial" charset="0"/>
                    <a:cs typeface="Arial" charset="0"/>
                  </a:rPr>
                  <a:t>Servicio</a:t>
                </a:r>
                <a:r>
                  <a:rPr lang="en-US" sz="800" dirty="0">
                    <a:latin typeface="Arial" charset="0"/>
                    <a:ea typeface="Arial" charset="0"/>
                    <a:cs typeface="Arial" charset="0"/>
                  </a:rPr>
                  <a:t> de</a:t>
                </a:r>
              </a:p>
              <a:p>
                <a:pPr algn="ctr"/>
                <a:r>
                  <a:rPr lang="en-US" sz="800" dirty="0" err="1">
                    <a:latin typeface="Arial" charset="0"/>
                    <a:ea typeface="Arial" charset="0"/>
                    <a:cs typeface="Arial" charset="0"/>
                  </a:rPr>
                  <a:t>Metadatos</a:t>
                </a:r>
                <a:endParaRPr lang="es-ES" sz="800" dirty="0"/>
              </a:p>
            </p:txBody>
          </p:sp>
        </p:grpSp>
      </p:grpSp>
      <p:sp>
        <p:nvSpPr>
          <p:cNvPr id="74" name="Rectángulo 73">
            <a:extLst>
              <a:ext uri="{FF2B5EF4-FFF2-40B4-BE49-F238E27FC236}">
                <a16:creationId xmlns:a16="http://schemas.microsoft.com/office/drawing/2014/main" id="{F9FB2B5B-2707-4A06-A280-FB65345FD273}"/>
              </a:ext>
            </a:extLst>
          </p:cNvPr>
          <p:cNvSpPr/>
          <p:nvPr/>
        </p:nvSpPr>
        <p:spPr>
          <a:xfrm>
            <a:off x="0" y="0"/>
            <a:ext cx="12192000" cy="23788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0098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21C8B306-267E-321B-EB0A-D3A8397BC2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4778925"/>
              </p:ext>
            </p:extLst>
          </p:nvPr>
        </p:nvGraphicFramePr>
        <p:xfrm>
          <a:off x="484451" y="399671"/>
          <a:ext cx="11287692" cy="6146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99281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2505</TotalTime>
  <Words>303</Words>
  <Application>Microsoft Macintosh PowerPoint</Application>
  <PresentationFormat>Panorámica</PresentationFormat>
  <Paragraphs>147</Paragraphs>
  <Slides>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de Office</vt:lpstr>
      <vt:lpstr>Presentación de PowerPoint</vt:lpstr>
      <vt:lpstr>Marco de trabajo general (1)</vt:lpstr>
      <vt:lpstr>Marco de trabajo general (2)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Miguel Jesus Torres Ruiz</dc:creator>
  <cp:lastModifiedBy>Rolando Quintero Tellez</cp:lastModifiedBy>
  <cp:revision>3</cp:revision>
  <cp:lastPrinted>2022-12-15T18:56:43Z</cp:lastPrinted>
  <dcterms:created xsi:type="dcterms:W3CDTF">2022-11-04T23:39:34Z</dcterms:created>
  <dcterms:modified xsi:type="dcterms:W3CDTF">2022-12-16T17:43:17Z</dcterms:modified>
</cp:coreProperties>
</file>